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8" r:id="rId34"/>
    <p:sldId id="288" r:id="rId35"/>
    <p:sldId id="290" r:id="rId36"/>
    <p:sldId id="291" r:id="rId37"/>
    <p:sldId id="292" r:id="rId38"/>
    <p:sldId id="293" r:id="rId39"/>
    <p:sldId id="294" r:id="rId40"/>
    <p:sldId id="295" r:id="rId41"/>
    <p:sldId id="296" r:id="rId42"/>
    <p:sldId id="297" r:id="rId43"/>
    <p:sldId id="300"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086" y="-2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D4A66-5E43-4C76-B68B-C7F748DD6D3F}" type="doc">
      <dgm:prSet loTypeId="urn:microsoft.com/office/officeart/2005/8/layout/matrix1" loCatId="matrix" qsTypeId="urn:microsoft.com/office/officeart/2005/8/quickstyle/3d6" qsCatId="3D" csTypeId="urn:microsoft.com/office/officeart/2005/8/colors/accent1_2" csCatId="accent1" phldr="1"/>
      <dgm:spPr/>
      <dgm:t>
        <a:bodyPr/>
        <a:lstStyle/>
        <a:p>
          <a:endParaRPr lang="en-US"/>
        </a:p>
      </dgm:t>
    </dgm:pt>
    <dgm:pt modelId="{146EDEDA-9A47-4777-AD28-E82B1691870C}">
      <dgm:prSet phldrT="[Text]"/>
      <dgm:spPr/>
      <dgm:t>
        <a:bodyPr/>
        <a:lstStyle/>
        <a:p>
          <a:r>
            <a:rPr lang="en-US" dirty="0" smtClean="0">
              <a:latin typeface="Albertus Extra Bold" pitchFamily="34" charset="0"/>
            </a:rPr>
            <a:t>Protective</a:t>
          </a:r>
        </a:p>
        <a:p>
          <a:r>
            <a:rPr lang="en-US" dirty="0" smtClean="0">
              <a:latin typeface="Albertus Extra Bold" pitchFamily="34" charset="0"/>
            </a:rPr>
            <a:t>Device</a:t>
          </a:r>
          <a:endParaRPr lang="en-US" dirty="0">
            <a:latin typeface="Albertus Extra Bold" pitchFamily="34" charset="0"/>
          </a:endParaRPr>
        </a:p>
      </dgm:t>
    </dgm:pt>
    <dgm:pt modelId="{D12D3DBD-E7EB-4604-940E-9FDB1E2AA7E0}" type="parTrans" cxnId="{A06DC59E-CC01-4B62-B71A-015620340FF7}">
      <dgm:prSet/>
      <dgm:spPr/>
      <dgm:t>
        <a:bodyPr/>
        <a:lstStyle/>
        <a:p>
          <a:endParaRPr lang="en-US"/>
        </a:p>
      </dgm:t>
    </dgm:pt>
    <dgm:pt modelId="{217DB3D7-5A71-4F21-8268-E4D70F0F14B0}" type="sibTrans" cxnId="{A06DC59E-CC01-4B62-B71A-015620340FF7}">
      <dgm:prSet/>
      <dgm:spPr/>
      <dgm:t>
        <a:bodyPr/>
        <a:lstStyle/>
        <a:p>
          <a:endParaRPr lang="en-US"/>
        </a:p>
      </dgm:t>
    </dgm:pt>
    <dgm:pt modelId="{DD373D91-ED5D-4F9D-8B37-10EB0CEF7B8A}">
      <dgm:prSet phldrT="[Text]"/>
      <dgm:spPr/>
      <dgm:t>
        <a:bodyPr/>
        <a:lstStyle/>
        <a:p>
          <a:r>
            <a:rPr lang="en-US" dirty="0" smtClean="0"/>
            <a:t>Help to ensure safe and healthy working conditions </a:t>
          </a:r>
          <a:endParaRPr lang="en-US" dirty="0"/>
        </a:p>
      </dgm:t>
    </dgm:pt>
    <dgm:pt modelId="{4B6CBE76-6E95-4D7B-A2EB-45C387F36E8C}" type="parTrans" cxnId="{F2F8DB20-43F8-4B2F-B83D-72389B76C582}">
      <dgm:prSet/>
      <dgm:spPr/>
      <dgm:t>
        <a:bodyPr/>
        <a:lstStyle/>
        <a:p>
          <a:endParaRPr lang="en-US"/>
        </a:p>
      </dgm:t>
    </dgm:pt>
    <dgm:pt modelId="{FE1C0E27-3FF5-4D9F-BC57-17BF4BC5BDD6}" type="sibTrans" cxnId="{F2F8DB20-43F8-4B2F-B83D-72389B76C582}">
      <dgm:prSet/>
      <dgm:spPr/>
      <dgm:t>
        <a:bodyPr/>
        <a:lstStyle/>
        <a:p>
          <a:endParaRPr lang="en-US"/>
        </a:p>
      </dgm:t>
    </dgm:pt>
    <dgm:pt modelId="{08C656B5-DC57-4F9E-BB3B-21675B8BF38D}">
      <dgm:prSet phldrT="[Text]"/>
      <dgm:spPr/>
      <dgm:t>
        <a:bodyPr/>
        <a:lstStyle/>
        <a:p>
          <a:r>
            <a:rPr lang="en-US" i="1" dirty="0" smtClean="0"/>
            <a:t>Prevents damage to an electrical system.</a:t>
          </a:r>
          <a:r>
            <a:rPr lang="en-US" dirty="0" smtClean="0"/>
            <a:t> </a:t>
          </a:r>
          <a:endParaRPr lang="en-US" dirty="0"/>
        </a:p>
      </dgm:t>
    </dgm:pt>
    <dgm:pt modelId="{D796DE6E-A433-4DDB-88F3-BE059A9B7DB0}" type="parTrans" cxnId="{F7925736-159A-475D-AC81-CF0F7EF25D7C}">
      <dgm:prSet/>
      <dgm:spPr/>
      <dgm:t>
        <a:bodyPr/>
        <a:lstStyle/>
        <a:p>
          <a:endParaRPr lang="en-US"/>
        </a:p>
      </dgm:t>
    </dgm:pt>
    <dgm:pt modelId="{14F47013-41FB-4741-93F1-6CE34DFCBC8E}" type="sibTrans" cxnId="{F7925736-159A-475D-AC81-CF0F7EF25D7C}">
      <dgm:prSet/>
      <dgm:spPr/>
      <dgm:t>
        <a:bodyPr/>
        <a:lstStyle/>
        <a:p>
          <a:endParaRPr lang="en-US"/>
        </a:p>
      </dgm:t>
    </dgm:pt>
    <dgm:pt modelId="{93E7C20F-E5DF-4318-87B8-589F1A776A2E}">
      <dgm:prSet phldrT="[Text]"/>
      <dgm:spPr/>
      <dgm:t>
        <a:bodyPr/>
        <a:lstStyle/>
        <a:p>
          <a:r>
            <a:rPr lang="en-US" dirty="0" smtClean="0"/>
            <a:t>Protect from the risk of injury.</a:t>
          </a:r>
          <a:endParaRPr lang="en-US" dirty="0"/>
        </a:p>
      </dgm:t>
    </dgm:pt>
    <dgm:pt modelId="{8CF7CF5C-3EC3-430A-A0A2-512DC0F334D4}" type="parTrans" cxnId="{E803162B-070C-44AB-9AE8-A264C66D6B0C}">
      <dgm:prSet/>
      <dgm:spPr/>
      <dgm:t>
        <a:bodyPr/>
        <a:lstStyle/>
        <a:p>
          <a:endParaRPr lang="en-US"/>
        </a:p>
      </dgm:t>
    </dgm:pt>
    <dgm:pt modelId="{372D8EC2-FF5D-49FC-8165-39779FB8E21A}" type="sibTrans" cxnId="{E803162B-070C-44AB-9AE8-A264C66D6B0C}">
      <dgm:prSet/>
      <dgm:spPr/>
      <dgm:t>
        <a:bodyPr/>
        <a:lstStyle/>
        <a:p>
          <a:endParaRPr lang="en-US"/>
        </a:p>
      </dgm:t>
    </dgm:pt>
    <dgm:pt modelId="{1E21EB43-B559-4FD5-8F3B-42720778766F}">
      <dgm:prSet phldrT="[Text]"/>
      <dgm:spPr/>
      <dgm:t>
        <a:bodyPr/>
        <a:lstStyle/>
        <a:p>
          <a:r>
            <a:rPr lang="en-US" dirty="0" smtClean="0"/>
            <a:t>It include circuit breaker and fuse.</a:t>
          </a:r>
          <a:endParaRPr lang="en-US" dirty="0"/>
        </a:p>
      </dgm:t>
    </dgm:pt>
    <dgm:pt modelId="{5F1477D1-8883-4EE9-A76B-8E9F1A37568F}" type="parTrans" cxnId="{E00EEBDA-5FBE-4C2F-80F4-EEAF1465E954}">
      <dgm:prSet/>
      <dgm:spPr/>
      <dgm:t>
        <a:bodyPr/>
        <a:lstStyle/>
        <a:p>
          <a:endParaRPr lang="en-US"/>
        </a:p>
      </dgm:t>
    </dgm:pt>
    <dgm:pt modelId="{471244C3-F4E4-41AE-94FF-6D7272DBE3AF}" type="sibTrans" cxnId="{E00EEBDA-5FBE-4C2F-80F4-EEAF1465E954}">
      <dgm:prSet/>
      <dgm:spPr/>
      <dgm:t>
        <a:bodyPr/>
        <a:lstStyle/>
        <a:p>
          <a:endParaRPr lang="en-US"/>
        </a:p>
      </dgm:t>
    </dgm:pt>
    <dgm:pt modelId="{9E725965-2373-4826-AE41-BC37FDC5D1CC}" type="pres">
      <dgm:prSet presAssocID="{A48D4A66-5E43-4C76-B68B-C7F748DD6D3F}" presName="diagram" presStyleCnt="0">
        <dgm:presLayoutVars>
          <dgm:chMax val="1"/>
          <dgm:dir/>
          <dgm:animLvl val="ctr"/>
          <dgm:resizeHandles val="exact"/>
        </dgm:presLayoutVars>
      </dgm:prSet>
      <dgm:spPr/>
      <dgm:t>
        <a:bodyPr/>
        <a:lstStyle/>
        <a:p>
          <a:endParaRPr lang="en-US"/>
        </a:p>
      </dgm:t>
    </dgm:pt>
    <dgm:pt modelId="{40C6B8E3-1588-4079-BC0A-81B6D15F5E70}" type="pres">
      <dgm:prSet presAssocID="{A48D4A66-5E43-4C76-B68B-C7F748DD6D3F}" presName="matrix" presStyleCnt="0"/>
      <dgm:spPr/>
      <dgm:t>
        <a:bodyPr/>
        <a:lstStyle/>
        <a:p>
          <a:endParaRPr lang="en-US"/>
        </a:p>
      </dgm:t>
    </dgm:pt>
    <dgm:pt modelId="{CABC698D-27CD-4B85-93A6-E11AA85AC614}" type="pres">
      <dgm:prSet presAssocID="{A48D4A66-5E43-4C76-B68B-C7F748DD6D3F}" presName="tile1" presStyleLbl="node1" presStyleIdx="0" presStyleCnt="4"/>
      <dgm:spPr/>
      <dgm:t>
        <a:bodyPr/>
        <a:lstStyle/>
        <a:p>
          <a:endParaRPr lang="en-US"/>
        </a:p>
      </dgm:t>
    </dgm:pt>
    <dgm:pt modelId="{5CE5CDEB-5D20-4196-9893-D2D75A8BF2E0}" type="pres">
      <dgm:prSet presAssocID="{A48D4A66-5E43-4C76-B68B-C7F748DD6D3F}" presName="tile1text" presStyleLbl="node1" presStyleIdx="0" presStyleCnt="4">
        <dgm:presLayoutVars>
          <dgm:chMax val="0"/>
          <dgm:chPref val="0"/>
          <dgm:bulletEnabled val="1"/>
        </dgm:presLayoutVars>
      </dgm:prSet>
      <dgm:spPr/>
      <dgm:t>
        <a:bodyPr/>
        <a:lstStyle/>
        <a:p>
          <a:endParaRPr lang="en-US"/>
        </a:p>
      </dgm:t>
    </dgm:pt>
    <dgm:pt modelId="{F1CE242C-7B88-4F6A-8327-CEFB150B34C8}" type="pres">
      <dgm:prSet presAssocID="{A48D4A66-5E43-4C76-B68B-C7F748DD6D3F}" presName="tile2" presStyleLbl="node1" presStyleIdx="1" presStyleCnt="4"/>
      <dgm:spPr/>
      <dgm:t>
        <a:bodyPr/>
        <a:lstStyle/>
        <a:p>
          <a:endParaRPr lang="en-US"/>
        </a:p>
      </dgm:t>
    </dgm:pt>
    <dgm:pt modelId="{DC697BED-9B43-46E2-A82B-D0DEB56E6C99}" type="pres">
      <dgm:prSet presAssocID="{A48D4A66-5E43-4C76-B68B-C7F748DD6D3F}" presName="tile2text" presStyleLbl="node1" presStyleIdx="1" presStyleCnt="4">
        <dgm:presLayoutVars>
          <dgm:chMax val="0"/>
          <dgm:chPref val="0"/>
          <dgm:bulletEnabled val="1"/>
        </dgm:presLayoutVars>
      </dgm:prSet>
      <dgm:spPr/>
      <dgm:t>
        <a:bodyPr/>
        <a:lstStyle/>
        <a:p>
          <a:endParaRPr lang="en-US"/>
        </a:p>
      </dgm:t>
    </dgm:pt>
    <dgm:pt modelId="{17F757A3-880E-4773-BEC9-10E62DD08C37}" type="pres">
      <dgm:prSet presAssocID="{A48D4A66-5E43-4C76-B68B-C7F748DD6D3F}" presName="tile3" presStyleLbl="node1" presStyleIdx="2" presStyleCnt="4"/>
      <dgm:spPr/>
      <dgm:t>
        <a:bodyPr/>
        <a:lstStyle/>
        <a:p>
          <a:endParaRPr lang="en-US"/>
        </a:p>
      </dgm:t>
    </dgm:pt>
    <dgm:pt modelId="{D362E0B0-774F-4127-A448-C71208FF863E}" type="pres">
      <dgm:prSet presAssocID="{A48D4A66-5E43-4C76-B68B-C7F748DD6D3F}" presName="tile3text" presStyleLbl="node1" presStyleIdx="2" presStyleCnt="4">
        <dgm:presLayoutVars>
          <dgm:chMax val="0"/>
          <dgm:chPref val="0"/>
          <dgm:bulletEnabled val="1"/>
        </dgm:presLayoutVars>
      </dgm:prSet>
      <dgm:spPr/>
      <dgm:t>
        <a:bodyPr/>
        <a:lstStyle/>
        <a:p>
          <a:endParaRPr lang="en-US"/>
        </a:p>
      </dgm:t>
    </dgm:pt>
    <dgm:pt modelId="{1449C0D3-FB1F-4C4B-B6CA-B607C5D9D218}" type="pres">
      <dgm:prSet presAssocID="{A48D4A66-5E43-4C76-B68B-C7F748DD6D3F}" presName="tile4" presStyleLbl="node1" presStyleIdx="3" presStyleCnt="4"/>
      <dgm:spPr/>
      <dgm:t>
        <a:bodyPr/>
        <a:lstStyle/>
        <a:p>
          <a:endParaRPr lang="en-US"/>
        </a:p>
      </dgm:t>
    </dgm:pt>
    <dgm:pt modelId="{919EE0A7-73FB-488B-8AA9-51C4D2F59E0E}" type="pres">
      <dgm:prSet presAssocID="{A48D4A66-5E43-4C76-B68B-C7F748DD6D3F}" presName="tile4text" presStyleLbl="node1" presStyleIdx="3" presStyleCnt="4">
        <dgm:presLayoutVars>
          <dgm:chMax val="0"/>
          <dgm:chPref val="0"/>
          <dgm:bulletEnabled val="1"/>
        </dgm:presLayoutVars>
      </dgm:prSet>
      <dgm:spPr/>
      <dgm:t>
        <a:bodyPr/>
        <a:lstStyle/>
        <a:p>
          <a:endParaRPr lang="en-US"/>
        </a:p>
      </dgm:t>
    </dgm:pt>
    <dgm:pt modelId="{DBE0D137-4CD6-429D-8476-1C2663F26C0A}" type="pres">
      <dgm:prSet presAssocID="{A48D4A66-5E43-4C76-B68B-C7F748DD6D3F}" presName="centerTile" presStyleLbl="fgShp" presStyleIdx="0" presStyleCnt="1">
        <dgm:presLayoutVars>
          <dgm:chMax val="0"/>
          <dgm:chPref val="0"/>
        </dgm:presLayoutVars>
      </dgm:prSet>
      <dgm:spPr/>
      <dgm:t>
        <a:bodyPr/>
        <a:lstStyle/>
        <a:p>
          <a:endParaRPr lang="en-US"/>
        </a:p>
      </dgm:t>
    </dgm:pt>
  </dgm:ptLst>
  <dgm:cxnLst>
    <dgm:cxn modelId="{D6C15F37-E6AA-4C43-9FF9-DF2557B1C44C}" type="presOf" srcId="{146EDEDA-9A47-4777-AD28-E82B1691870C}" destId="{DBE0D137-4CD6-429D-8476-1C2663F26C0A}" srcOrd="0" destOrd="0" presId="urn:microsoft.com/office/officeart/2005/8/layout/matrix1"/>
    <dgm:cxn modelId="{E803162B-070C-44AB-9AE8-A264C66D6B0C}" srcId="{146EDEDA-9A47-4777-AD28-E82B1691870C}" destId="{93E7C20F-E5DF-4318-87B8-589F1A776A2E}" srcOrd="2" destOrd="0" parTransId="{8CF7CF5C-3EC3-430A-A0A2-512DC0F334D4}" sibTransId="{372D8EC2-FF5D-49FC-8165-39779FB8E21A}"/>
    <dgm:cxn modelId="{5C3B5CD7-E791-4ED3-AF33-53EDDCA809EB}" type="presOf" srcId="{DD373D91-ED5D-4F9D-8B37-10EB0CEF7B8A}" destId="{5CE5CDEB-5D20-4196-9893-D2D75A8BF2E0}" srcOrd="1" destOrd="0" presId="urn:microsoft.com/office/officeart/2005/8/layout/matrix1"/>
    <dgm:cxn modelId="{D44ABDCA-3926-4D61-942C-8EA52CD6BB3B}" type="presOf" srcId="{1E21EB43-B559-4FD5-8F3B-42720778766F}" destId="{919EE0A7-73FB-488B-8AA9-51C4D2F59E0E}" srcOrd="1" destOrd="0" presId="urn:microsoft.com/office/officeart/2005/8/layout/matrix1"/>
    <dgm:cxn modelId="{B0B31A9E-9F29-4480-8291-2486FA6D6F5D}" type="presOf" srcId="{08C656B5-DC57-4F9E-BB3B-21675B8BF38D}" destId="{F1CE242C-7B88-4F6A-8327-CEFB150B34C8}" srcOrd="0" destOrd="0" presId="urn:microsoft.com/office/officeart/2005/8/layout/matrix1"/>
    <dgm:cxn modelId="{50DD9298-D419-4CB9-BC6F-4A17A7D63F8B}" type="presOf" srcId="{DD373D91-ED5D-4F9D-8B37-10EB0CEF7B8A}" destId="{CABC698D-27CD-4B85-93A6-E11AA85AC614}" srcOrd="0" destOrd="0" presId="urn:microsoft.com/office/officeart/2005/8/layout/matrix1"/>
    <dgm:cxn modelId="{01C631EE-3856-4172-A86A-828BA8841CEE}" type="presOf" srcId="{93E7C20F-E5DF-4318-87B8-589F1A776A2E}" destId="{D362E0B0-774F-4127-A448-C71208FF863E}" srcOrd="1" destOrd="0" presId="urn:microsoft.com/office/officeart/2005/8/layout/matrix1"/>
    <dgm:cxn modelId="{DC299D28-6B43-4D67-8244-3BE653E78166}" type="presOf" srcId="{1E21EB43-B559-4FD5-8F3B-42720778766F}" destId="{1449C0D3-FB1F-4C4B-B6CA-B607C5D9D218}" srcOrd="0" destOrd="0" presId="urn:microsoft.com/office/officeart/2005/8/layout/matrix1"/>
    <dgm:cxn modelId="{FECD0529-71E2-41DC-BDD9-545F65373CDE}" type="presOf" srcId="{A48D4A66-5E43-4C76-B68B-C7F748DD6D3F}" destId="{9E725965-2373-4826-AE41-BC37FDC5D1CC}" srcOrd="0" destOrd="0" presId="urn:microsoft.com/office/officeart/2005/8/layout/matrix1"/>
    <dgm:cxn modelId="{F2F8DB20-43F8-4B2F-B83D-72389B76C582}" srcId="{146EDEDA-9A47-4777-AD28-E82B1691870C}" destId="{DD373D91-ED5D-4F9D-8B37-10EB0CEF7B8A}" srcOrd="0" destOrd="0" parTransId="{4B6CBE76-6E95-4D7B-A2EB-45C387F36E8C}" sibTransId="{FE1C0E27-3FF5-4D9F-BC57-17BF4BC5BDD6}"/>
    <dgm:cxn modelId="{E00EEBDA-5FBE-4C2F-80F4-EEAF1465E954}" srcId="{146EDEDA-9A47-4777-AD28-E82B1691870C}" destId="{1E21EB43-B559-4FD5-8F3B-42720778766F}" srcOrd="3" destOrd="0" parTransId="{5F1477D1-8883-4EE9-A76B-8E9F1A37568F}" sibTransId="{471244C3-F4E4-41AE-94FF-6D7272DBE3AF}"/>
    <dgm:cxn modelId="{F7925736-159A-475D-AC81-CF0F7EF25D7C}" srcId="{146EDEDA-9A47-4777-AD28-E82B1691870C}" destId="{08C656B5-DC57-4F9E-BB3B-21675B8BF38D}" srcOrd="1" destOrd="0" parTransId="{D796DE6E-A433-4DDB-88F3-BE059A9B7DB0}" sibTransId="{14F47013-41FB-4741-93F1-6CE34DFCBC8E}"/>
    <dgm:cxn modelId="{94D47BBC-D0C4-4656-85BA-F4E8CD3D645F}" type="presOf" srcId="{93E7C20F-E5DF-4318-87B8-589F1A776A2E}" destId="{17F757A3-880E-4773-BEC9-10E62DD08C37}" srcOrd="0" destOrd="0" presId="urn:microsoft.com/office/officeart/2005/8/layout/matrix1"/>
    <dgm:cxn modelId="{4901B1C6-C9A3-483F-BFF6-C6EC2E56E5FE}" type="presOf" srcId="{08C656B5-DC57-4F9E-BB3B-21675B8BF38D}" destId="{DC697BED-9B43-46E2-A82B-D0DEB56E6C99}" srcOrd="1" destOrd="0" presId="urn:microsoft.com/office/officeart/2005/8/layout/matrix1"/>
    <dgm:cxn modelId="{A06DC59E-CC01-4B62-B71A-015620340FF7}" srcId="{A48D4A66-5E43-4C76-B68B-C7F748DD6D3F}" destId="{146EDEDA-9A47-4777-AD28-E82B1691870C}" srcOrd="0" destOrd="0" parTransId="{D12D3DBD-E7EB-4604-940E-9FDB1E2AA7E0}" sibTransId="{217DB3D7-5A71-4F21-8268-E4D70F0F14B0}"/>
    <dgm:cxn modelId="{F678955E-19FB-4821-94A8-3579DCC347A9}" type="presParOf" srcId="{9E725965-2373-4826-AE41-BC37FDC5D1CC}" destId="{40C6B8E3-1588-4079-BC0A-81B6D15F5E70}" srcOrd="0" destOrd="0" presId="urn:microsoft.com/office/officeart/2005/8/layout/matrix1"/>
    <dgm:cxn modelId="{42A15846-9D63-49F3-9A23-0D97AC196ADA}" type="presParOf" srcId="{40C6B8E3-1588-4079-BC0A-81B6D15F5E70}" destId="{CABC698D-27CD-4B85-93A6-E11AA85AC614}" srcOrd="0" destOrd="0" presId="urn:microsoft.com/office/officeart/2005/8/layout/matrix1"/>
    <dgm:cxn modelId="{87FFDC1C-74EF-48BD-B606-D478DF4FC0B5}" type="presParOf" srcId="{40C6B8E3-1588-4079-BC0A-81B6D15F5E70}" destId="{5CE5CDEB-5D20-4196-9893-D2D75A8BF2E0}" srcOrd="1" destOrd="0" presId="urn:microsoft.com/office/officeart/2005/8/layout/matrix1"/>
    <dgm:cxn modelId="{46896F44-D9EF-4FAE-B843-4AC92994B5CB}" type="presParOf" srcId="{40C6B8E3-1588-4079-BC0A-81B6D15F5E70}" destId="{F1CE242C-7B88-4F6A-8327-CEFB150B34C8}" srcOrd="2" destOrd="0" presId="urn:microsoft.com/office/officeart/2005/8/layout/matrix1"/>
    <dgm:cxn modelId="{C7557E98-5E58-4C5A-A1EA-9500D2EC9B17}" type="presParOf" srcId="{40C6B8E3-1588-4079-BC0A-81B6D15F5E70}" destId="{DC697BED-9B43-46E2-A82B-D0DEB56E6C99}" srcOrd="3" destOrd="0" presId="urn:microsoft.com/office/officeart/2005/8/layout/matrix1"/>
    <dgm:cxn modelId="{5E54B257-0457-469A-B108-F64AD6CAE565}" type="presParOf" srcId="{40C6B8E3-1588-4079-BC0A-81B6D15F5E70}" destId="{17F757A3-880E-4773-BEC9-10E62DD08C37}" srcOrd="4" destOrd="0" presId="urn:microsoft.com/office/officeart/2005/8/layout/matrix1"/>
    <dgm:cxn modelId="{CB8D983D-3D2E-4DE8-B0F0-154E43DD1090}" type="presParOf" srcId="{40C6B8E3-1588-4079-BC0A-81B6D15F5E70}" destId="{D362E0B0-774F-4127-A448-C71208FF863E}" srcOrd="5" destOrd="0" presId="urn:microsoft.com/office/officeart/2005/8/layout/matrix1"/>
    <dgm:cxn modelId="{67CA50B6-34ED-4346-A4E6-987AFE13D24E}" type="presParOf" srcId="{40C6B8E3-1588-4079-BC0A-81B6D15F5E70}" destId="{1449C0D3-FB1F-4C4B-B6CA-B607C5D9D218}" srcOrd="6" destOrd="0" presId="urn:microsoft.com/office/officeart/2005/8/layout/matrix1"/>
    <dgm:cxn modelId="{E98414C8-7EEB-4F08-971D-E2DB38D5802A}" type="presParOf" srcId="{40C6B8E3-1588-4079-BC0A-81B6D15F5E70}" destId="{919EE0A7-73FB-488B-8AA9-51C4D2F59E0E}" srcOrd="7" destOrd="0" presId="urn:microsoft.com/office/officeart/2005/8/layout/matrix1"/>
    <dgm:cxn modelId="{20F59CD6-A46B-46D5-8EA1-735E7DD73B40}" type="presParOf" srcId="{9E725965-2373-4826-AE41-BC37FDC5D1CC}" destId="{DBE0D137-4CD6-429D-8476-1C2663F26C0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9B436B-F319-4E0C-B721-2D178553AE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2A734DD-44A9-4DE3-B260-76EAA66B1D3F}">
      <dgm:prSet phldrT="[Text]"/>
      <dgm:spPr/>
      <dgm:t>
        <a:bodyPr/>
        <a:lstStyle/>
        <a:p>
          <a:r>
            <a:rPr lang="en-US" dirty="0" smtClean="0"/>
            <a:t>FUSE</a:t>
          </a:r>
          <a:endParaRPr lang="en-US" dirty="0"/>
        </a:p>
      </dgm:t>
    </dgm:pt>
    <dgm:pt modelId="{6ACD5471-55D2-407B-AE2C-62B39BA5CD17}" type="parTrans" cxnId="{AA991DC9-5889-4C6D-AB15-C8429A9687A5}">
      <dgm:prSet/>
      <dgm:spPr/>
      <dgm:t>
        <a:bodyPr/>
        <a:lstStyle/>
        <a:p>
          <a:endParaRPr lang="en-US"/>
        </a:p>
      </dgm:t>
    </dgm:pt>
    <dgm:pt modelId="{FE60CDEF-284E-4F0F-9D60-A6AA55118CB6}" type="sibTrans" cxnId="{AA991DC9-5889-4C6D-AB15-C8429A9687A5}">
      <dgm:prSet/>
      <dgm:spPr/>
      <dgm:t>
        <a:bodyPr/>
        <a:lstStyle/>
        <a:p>
          <a:endParaRPr lang="en-US"/>
        </a:p>
      </dgm:t>
    </dgm:pt>
    <dgm:pt modelId="{E7A3CE08-4A44-42B6-84CF-717816A5778F}">
      <dgm:prSet phldrT="[Text]"/>
      <dgm:spPr/>
      <dgm:t>
        <a:bodyPr/>
        <a:lstStyle/>
        <a:p>
          <a:r>
            <a:rPr lang="en-US" dirty="0" smtClean="0"/>
            <a:t>LOW VOLTAGE FUSE</a:t>
          </a:r>
          <a:endParaRPr lang="en-US" dirty="0"/>
        </a:p>
      </dgm:t>
    </dgm:pt>
    <dgm:pt modelId="{6CBCE362-3161-41D8-93A4-A78FF08CC02D}" type="parTrans" cxnId="{040ED9F0-EEFC-4890-80A8-0418388BE2A8}">
      <dgm:prSet/>
      <dgm:spPr/>
      <dgm:t>
        <a:bodyPr/>
        <a:lstStyle/>
        <a:p>
          <a:endParaRPr lang="en-US"/>
        </a:p>
      </dgm:t>
    </dgm:pt>
    <dgm:pt modelId="{EE128853-19E0-47FF-811F-0CB7625B8C4F}" type="sibTrans" cxnId="{040ED9F0-EEFC-4890-80A8-0418388BE2A8}">
      <dgm:prSet/>
      <dgm:spPr/>
      <dgm:t>
        <a:bodyPr/>
        <a:lstStyle/>
        <a:p>
          <a:endParaRPr lang="en-US"/>
        </a:p>
      </dgm:t>
    </dgm:pt>
    <dgm:pt modelId="{00DC08DC-BE85-44BF-8881-3AEF81B753F5}">
      <dgm:prSet phldrT="[Text]"/>
      <dgm:spPr/>
      <dgm:t>
        <a:bodyPr/>
        <a:lstStyle/>
        <a:p>
          <a:r>
            <a:rPr lang="en-US" dirty="0" smtClean="0"/>
            <a:t>REWIREABLE</a:t>
          </a:r>
          <a:endParaRPr lang="en-US" dirty="0"/>
        </a:p>
      </dgm:t>
    </dgm:pt>
    <dgm:pt modelId="{DE8F0367-4A24-4A6B-8B92-9BB848E49327}" type="parTrans" cxnId="{505B45DE-B71E-4D69-B05D-FAAB9968DC71}">
      <dgm:prSet/>
      <dgm:spPr/>
      <dgm:t>
        <a:bodyPr/>
        <a:lstStyle/>
        <a:p>
          <a:endParaRPr lang="en-US"/>
        </a:p>
      </dgm:t>
    </dgm:pt>
    <dgm:pt modelId="{E8B17AEA-6E72-4B50-9E8E-E39CC0CB10C1}" type="sibTrans" cxnId="{505B45DE-B71E-4D69-B05D-FAAB9968DC71}">
      <dgm:prSet/>
      <dgm:spPr/>
      <dgm:t>
        <a:bodyPr/>
        <a:lstStyle/>
        <a:p>
          <a:endParaRPr lang="en-US"/>
        </a:p>
      </dgm:t>
    </dgm:pt>
    <dgm:pt modelId="{AA18329F-8AE3-4535-A8DC-97EC5490B20B}">
      <dgm:prSet phldrT="[Text]"/>
      <dgm:spPr/>
      <dgm:t>
        <a:bodyPr/>
        <a:lstStyle/>
        <a:p>
          <a:r>
            <a:rPr lang="en-US" dirty="0" smtClean="0"/>
            <a:t>CARTRIDGE</a:t>
          </a:r>
          <a:endParaRPr lang="en-US" dirty="0"/>
        </a:p>
      </dgm:t>
    </dgm:pt>
    <dgm:pt modelId="{2B870A10-ED0E-4DFA-AC62-4231E807A4C6}" type="parTrans" cxnId="{9CE03251-89FA-45BA-92E7-7B7BF767CA16}">
      <dgm:prSet/>
      <dgm:spPr/>
      <dgm:t>
        <a:bodyPr/>
        <a:lstStyle/>
        <a:p>
          <a:endParaRPr lang="en-US"/>
        </a:p>
      </dgm:t>
    </dgm:pt>
    <dgm:pt modelId="{1485EF59-E382-4C9F-9A9E-31366C4E3E95}" type="sibTrans" cxnId="{9CE03251-89FA-45BA-92E7-7B7BF767CA16}">
      <dgm:prSet/>
      <dgm:spPr/>
      <dgm:t>
        <a:bodyPr/>
        <a:lstStyle/>
        <a:p>
          <a:endParaRPr lang="en-US"/>
        </a:p>
      </dgm:t>
    </dgm:pt>
    <dgm:pt modelId="{800F3844-4FC2-44BA-A4D4-7AA13E235358}">
      <dgm:prSet phldrT="[Text]"/>
      <dgm:spPr/>
      <dgm:t>
        <a:bodyPr/>
        <a:lstStyle/>
        <a:p>
          <a:r>
            <a:rPr lang="en-US" dirty="0" smtClean="0"/>
            <a:t>HIGH VOLTAGE FUSE</a:t>
          </a:r>
          <a:endParaRPr lang="en-US" dirty="0"/>
        </a:p>
      </dgm:t>
    </dgm:pt>
    <dgm:pt modelId="{D6E6877A-445F-4089-A437-FCD551F11001}" type="parTrans" cxnId="{78B5B2EE-744A-433A-9F05-3C3375995A85}">
      <dgm:prSet/>
      <dgm:spPr/>
      <dgm:t>
        <a:bodyPr/>
        <a:lstStyle/>
        <a:p>
          <a:endParaRPr lang="en-US"/>
        </a:p>
      </dgm:t>
    </dgm:pt>
    <dgm:pt modelId="{9B6555A2-631D-4314-AF30-DFE3A70B1BF7}" type="sibTrans" cxnId="{78B5B2EE-744A-433A-9F05-3C3375995A85}">
      <dgm:prSet/>
      <dgm:spPr/>
      <dgm:t>
        <a:bodyPr/>
        <a:lstStyle/>
        <a:p>
          <a:endParaRPr lang="en-US"/>
        </a:p>
      </dgm:t>
    </dgm:pt>
    <dgm:pt modelId="{1F0C089E-23F7-4CD6-AAF0-7B1FB5343231}" type="pres">
      <dgm:prSet presAssocID="{2E9B436B-F319-4E0C-B721-2D178553AE8D}" presName="hierChild1" presStyleCnt="0">
        <dgm:presLayoutVars>
          <dgm:chPref val="1"/>
          <dgm:dir/>
          <dgm:animOne val="branch"/>
          <dgm:animLvl val="lvl"/>
          <dgm:resizeHandles/>
        </dgm:presLayoutVars>
      </dgm:prSet>
      <dgm:spPr/>
      <dgm:t>
        <a:bodyPr/>
        <a:lstStyle/>
        <a:p>
          <a:endParaRPr lang="en-US"/>
        </a:p>
      </dgm:t>
    </dgm:pt>
    <dgm:pt modelId="{B9A0B050-FC86-41DE-9BFD-BCEB840FA1C9}" type="pres">
      <dgm:prSet presAssocID="{02A734DD-44A9-4DE3-B260-76EAA66B1D3F}" presName="hierRoot1" presStyleCnt="0"/>
      <dgm:spPr/>
    </dgm:pt>
    <dgm:pt modelId="{0D369718-29F0-4ECB-8788-25AADE53F930}" type="pres">
      <dgm:prSet presAssocID="{02A734DD-44A9-4DE3-B260-76EAA66B1D3F}" presName="composite" presStyleCnt="0"/>
      <dgm:spPr/>
    </dgm:pt>
    <dgm:pt modelId="{3FE85F76-6765-4E24-8FAF-007FBBF5DB8B}" type="pres">
      <dgm:prSet presAssocID="{02A734DD-44A9-4DE3-B260-76EAA66B1D3F}" presName="background" presStyleLbl="node0" presStyleIdx="0" presStyleCnt="1"/>
      <dgm:spPr/>
    </dgm:pt>
    <dgm:pt modelId="{47B95871-1944-43BD-B656-19D7A0B9A5B8}" type="pres">
      <dgm:prSet presAssocID="{02A734DD-44A9-4DE3-B260-76EAA66B1D3F}" presName="text" presStyleLbl="fgAcc0" presStyleIdx="0" presStyleCnt="1" custLinFactNeighborY="4773">
        <dgm:presLayoutVars>
          <dgm:chPref val="3"/>
        </dgm:presLayoutVars>
      </dgm:prSet>
      <dgm:spPr/>
      <dgm:t>
        <a:bodyPr/>
        <a:lstStyle/>
        <a:p>
          <a:endParaRPr lang="en-US"/>
        </a:p>
      </dgm:t>
    </dgm:pt>
    <dgm:pt modelId="{50A9E9F7-E557-4F72-8EE0-BD610DCBE3E5}" type="pres">
      <dgm:prSet presAssocID="{02A734DD-44A9-4DE3-B260-76EAA66B1D3F}" presName="hierChild2" presStyleCnt="0"/>
      <dgm:spPr/>
    </dgm:pt>
    <dgm:pt modelId="{D82B93C8-20AC-4AC0-B8ED-C40D4C39BBF0}" type="pres">
      <dgm:prSet presAssocID="{6CBCE362-3161-41D8-93A4-A78FF08CC02D}" presName="Name10" presStyleLbl="parChTrans1D2" presStyleIdx="0" presStyleCnt="2"/>
      <dgm:spPr/>
      <dgm:t>
        <a:bodyPr/>
        <a:lstStyle/>
        <a:p>
          <a:endParaRPr lang="en-US"/>
        </a:p>
      </dgm:t>
    </dgm:pt>
    <dgm:pt modelId="{1C36D26A-CF05-4BD3-A4E7-7BC6F485E2C4}" type="pres">
      <dgm:prSet presAssocID="{E7A3CE08-4A44-42B6-84CF-717816A5778F}" presName="hierRoot2" presStyleCnt="0"/>
      <dgm:spPr/>
    </dgm:pt>
    <dgm:pt modelId="{E3B5D880-B334-4168-AB56-5D5E431F58C8}" type="pres">
      <dgm:prSet presAssocID="{E7A3CE08-4A44-42B6-84CF-717816A5778F}" presName="composite2" presStyleCnt="0"/>
      <dgm:spPr/>
    </dgm:pt>
    <dgm:pt modelId="{BBC3710B-3648-4168-A027-92499C3D296C}" type="pres">
      <dgm:prSet presAssocID="{E7A3CE08-4A44-42B6-84CF-717816A5778F}" presName="background2" presStyleLbl="node2" presStyleIdx="0" presStyleCnt="2"/>
      <dgm:spPr/>
    </dgm:pt>
    <dgm:pt modelId="{2A70E06E-C1E7-48D8-8604-9B66CF7651D2}" type="pres">
      <dgm:prSet presAssocID="{E7A3CE08-4A44-42B6-84CF-717816A5778F}" presName="text2" presStyleLbl="fgAcc2" presStyleIdx="0" presStyleCnt="2" custLinFactNeighborX="-965" custLinFactNeighborY="1096">
        <dgm:presLayoutVars>
          <dgm:chPref val="3"/>
        </dgm:presLayoutVars>
      </dgm:prSet>
      <dgm:spPr/>
      <dgm:t>
        <a:bodyPr/>
        <a:lstStyle/>
        <a:p>
          <a:endParaRPr lang="en-US"/>
        </a:p>
      </dgm:t>
    </dgm:pt>
    <dgm:pt modelId="{1123346E-ABC4-4AD3-A14B-68EB6E6D23CF}" type="pres">
      <dgm:prSet presAssocID="{E7A3CE08-4A44-42B6-84CF-717816A5778F}" presName="hierChild3" presStyleCnt="0"/>
      <dgm:spPr/>
    </dgm:pt>
    <dgm:pt modelId="{5CB978FC-1842-45AF-8F89-EB2B2335D8D0}" type="pres">
      <dgm:prSet presAssocID="{DE8F0367-4A24-4A6B-8B92-9BB848E49327}" presName="Name17" presStyleLbl="parChTrans1D3" presStyleIdx="0" presStyleCnt="2"/>
      <dgm:spPr/>
      <dgm:t>
        <a:bodyPr/>
        <a:lstStyle/>
        <a:p>
          <a:endParaRPr lang="en-US"/>
        </a:p>
      </dgm:t>
    </dgm:pt>
    <dgm:pt modelId="{DD567CC0-E326-4B66-B391-B41B64E5B9CA}" type="pres">
      <dgm:prSet presAssocID="{00DC08DC-BE85-44BF-8881-3AEF81B753F5}" presName="hierRoot3" presStyleCnt="0"/>
      <dgm:spPr/>
    </dgm:pt>
    <dgm:pt modelId="{2017909C-8C49-4E16-92C2-3DBA7327D4A1}" type="pres">
      <dgm:prSet presAssocID="{00DC08DC-BE85-44BF-8881-3AEF81B753F5}" presName="composite3" presStyleCnt="0"/>
      <dgm:spPr/>
    </dgm:pt>
    <dgm:pt modelId="{8CAEABED-726C-4D2B-A98A-46D5C31B3829}" type="pres">
      <dgm:prSet presAssocID="{00DC08DC-BE85-44BF-8881-3AEF81B753F5}" presName="background3" presStyleLbl="node3" presStyleIdx="0" presStyleCnt="2"/>
      <dgm:spPr/>
    </dgm:pt>
    <dgm:pt modelId="{9723A8F3-0D5D-40E3-ACD9-3BF43CDAF1E6}" type="pres">
      <dgm:prSet presAssocID="{00DC08DC-BE85-44BF-8881-3AEF81B753F5}" presName="text3" presStyleLbl="fgAcc3" presStyleIdx="0" presStyleCnt="2">
        <dgm:presLayoutVars>
          <dgm:chPref val="3"/>
        </dgm:presLayoutVars>
      </dgm:prSet>
      <dgm:spPr/>
      <dgm:t>
        <a:bodyPr/>
        <a:lstStyle/>
        <a:p>
          <a:endParaRPr lang="en-US"/>
        </a:p>
      </dgm:t>
    </dgm:pt>
    <dgm:pt modelId="{ED1E855B-1800-4EF0-8587-9E6C32103E3D}" type="pres">
      <dgm:prSet presAssocID="{00DC08DC-BE85-44BF-8881-3AEF81B753F5}" presName="hierChild4" presStyleCnt="0"/>
      <dgm:spPr/>
    </dgm:pt>
    <dgm:pt modelId="{709ED8E2-BCB6-4B3E-978C-386DD37BB98D}" type="pres">
      <dgm:prSet presAssocID="{2B870A10-ED0E-4DFA-AC62-4231E807A4C6}" presName="Name17" presStyleLbl="parChTrans1D3" presStyleIdx="1" presStyleCnt="2"/>
      <dgm:spPr/>
      <dgm:t>
        <a:bodyPr/>
        <a:lstStyle/>
        <a:p>
          <a:endParaRPr lang="en-US"/>
        </a:p>
      </dgm:t>
    </dgm:pt>
    <dgm:pt modelId="{EC50C426-4B8E-4A6F-B744-2B4AD86719FC}" type="pres">
      <dgm:prSet presAssocID="{AA18329F-8AE3-4535-A8DC-97EC5490B20B}" presName="hierRoot3" presStyleCnt="0"/>
      <dgm:spPr/>
    </dgm:pt>
    <dgm:pt modelId="{1C1FBD0E-448A-4318-853F-AB2A86AA5330}" type="pres">
      <dgm:prSet presAssocID="{AA18329F-8AE3-4535-A8DC-97EC5490B20B}" presName="composite3" presStyleCnt="0"/>
      <dgm:spPr/>
    </dgm:pt>
    <dgm:pt modelId="{A395D86F-50EC-42A2-800A-2F206F530F60}" type="pres">
      <dgm:prSet presAssocID="{AA18329F-8AE3-4535-A8DC-97EC5490B20B}" presName="background3" presStyleLbl="node3" presStyleIdx="1" presStyleCnt="2"/>
      <dgm:spPr/>
    </dgm:pt>
    <dgm:pt modelId="{A964138B-BC5C-4543-A008-6B2B29DAAB03}" type="pres">
      <dgm:prSet presAssocID="{AA18329F-8AE3-4535-A8DC-97EC5490B20B}" presName="text3" presStyleLbl="fgAcc3" presStyleIdx="1" presStyleCnt="2">
        <dgm:presLayoutVars>
          <dgm:chPref val="3"/>
        </dgm:presLayoutVars>
      </dgm:prSet>
      <dgm:spPr/>
      <dgm:t>
        <a:bodyPr/>
        <a:lstStyle/>
        <a:p>
          <a:endParaRPr lang="en-US"/>
        </a:p>
      </dgm:t>
    </dgm:pt>
    <dgm:pt modelId="{A27A2153-9B46-4A34-8D50-70CC646641F0}" type="pres">
      <dgm:prSet presAssocID="{AA18329F-8AE3-4535-A8DC-97EC5490B20B}" presName="hierChild4" presStyleCnt="0"/>
      <dgm:spPr/>
    </dgm:pt>
    <dgm:pt modelId="{C7540D92-9469-4F2D-BB73-2B7339F3D35C}" type="pres">
      <dgm:prSet presAssocID="{D6E6877A-445F-4089-A437-FCD551F11001}" presName="Name10" presStyleLbl="parChTrans1D2" presStyleIdx="1" presStyleCnt="2"/>
      <dgm:spPr/>
      <dgm:t>
        <a:bodyPr/>
        <a:lstStyle/>
        <a:p>
          <a:endParaRPr lang="en-US"/>
        </a:p>
      </dgm:t>
    </dgm:pt>
    <dgm:pt modelId="{02F295DB-E908-4480-9BBC-355550D30FBF}" type="pres">
      <dgm:prSet presAssocID="{800F3844-4FC2-44BA-A4D4-7AA13E235358}" presName="hierRoot2" presStyleCnt="0"/>
      <dgm:spPr/>
    </dgm:pt>
    <dgm:pt modelId="{80FD8DC8-8432-4436-9A51-C0D1740E4316}" type="pres">
      <dgm:prSet presAssocID="{800F3844-4FC2-44BA-A4D4-7AA13E235358}" presName="composite2" presStyleCnt="0"/>
      <dgm:spPr/>
    </dgm:pt>
    <dgm:pt modelId="{205444C1-9B16-4E99-B208-3396D1E2BF60}" type="pres">
      <dgm:prSet presAssocID="{800F3844-4FC2-44BA-A4D4-7AA13E235358}" presName="background2" presStyleLbl="node2" presStyleIdx="1" presStyleCnt="2"/>
      <dgm:spPr/>
    </dgm:pt>
    <dgm:pt modelId="{38A04B49-A38D-49CD-A705-A8BA0611AF63}" type="pres">
      <dgm:prSet presAssocID="{800F3844-4FC2-44BA-A4D4-7AA13E235358}" presName="text2" presStyleLbl="fgAcc2" presStyleIdx="1" presStyleCnt="2">
        <dgm:presLayoutVars>
          <dgm:chPref val="3"/>
        </dgm:presLayoutVars>
      </dgm:prSet>
      <dgm:spPr/>
      <dgm:t>
        <a:bodyPr/>
        <a:lstStyle/>
        <a:p>
          <a:endParaRPr lang="en-US"/>
        </a:p>
      </dgm:t>
    </dgm:pt>
    <dgm:pt modelId="{C7EC4E26-B338-4B4F-9506-50ADFEAA1BEE}" type="pres">
      <dgm:prSet presAssocID="{800F3844-4FC2-44BA-A4D4-7AA13E235358}" presName="hierChild3" presStyleCnt="0"/>
      <dgm:spPr/>
    </dgm:pt>
  </dgm:ptLst>
  <dgm:cxnLst>
    <dgm:cxn modelId="{505B45DE-B71E-4D69-B05D-FAAB9968DC71}" srcId="{E7A3CE08-4A44-42B6-84CF-717816A5778F}" destId="{00DC08DC-BE85-44BF-8881-3AEF81B753F5}" srcOrd="0" destOrd="0" parTransId="{DE8F0367-4A24-4A6B-8B92-9BB848E49327}" sibTransId="{E8B17AEA-6E72-4B50-9E8E-E39CC0CB10C1}"/>
    <dgm:cxn modelId="{AA59E301-ACE8-4867-8C3B-609DD87DF902}" type="presOf" srcId="{00DC08DC-BE85-44BF-8881-3AEF81B753F5}" destId="{9723A8F3-0D5D-40E3-ACD9-3BF43CDAF1E6}" srcOrd="0" destOrd="0" presId="urn:microsoft.com/office/officeart/2005/8/layout/hierarchy1"/>
    <dgm:cxn modelId="{D530AA5B-2C0C-494A-B5D3-BC01D74BD6E2}" type="presOf" srcId="{2B870A10-ED0E-4DFA-AC62-4231E807A4C6}" destId="{709ED8E2-BCB6-4B3E-978C-386DD37BB98D}" srcOrd="0" destOrd="0" presId="urn:microsoft.com/office/officeart/2005/8/layout/hierarchy1"/>
    <dgm:cxn modelId="{9CE03251-89FA-45BA-92E7-7B7BF767CA16}" srcId="{E7A3CE08-4A44-42B6-84CF-717816A5778F}" destId="{AA18329F-8AE3-4535-A8DC-97EC5490B20B}" srcOrd="1" destOrd="0" parTransId="{2B870A10-ED0E-4DFA-AC62-4231E807A4C6}" sibTransId="{1485EF59-E382-4C9F-9A9E-31366C4E3E95}"/>
    <dgm:cxn modelId="{8CCACBB2-9310-4608-9171-E6CA22037469}" type="presOf" srcId="{D6E6877A-445F-4089-A437-FCD551F11001}" destId="{C7540D92-9469-4F2D-BB73-2B7339F3D35C}" srcOrd="0" destOrd="0" presId="urn:microsoft.com/office/officeart/2005/8/layout/hierarchy1"/>
    <dgm:cxn modelId="{1B0C232B-FEDC-4779-A91E-067C92159BD8}" type="presOf" srcId="{2E9B436B-F319-4E0C-B721-2D178553AE8D}" destId="{1F0C089E-23F7-4CD6-AAF0-7B1FB5343231}" srcOrd="0" destOrd="0" presId="urn:microsoft.com/office/officeart/2005/8/layout/hierarchy1"/>
    <dgm:cxn modelId="{3C393115-F7E9-4759-8FF1-F84C51C8EAF4}" type="presOf" srcId="{800F3844-4FC2-44BA-A4D4-7AA13E235358}" destId="{38A04B49-A38D-49CD-A705-A8BA0611AF63}" srcOrd="0" destOrd="0" presId="urn:microsoft.com/office/officeart/2005/8/layout/hierarchy1"/>
    <dgm:cxn modelId="{CE339EA9-894F-4FE5-8328-98893F88730E}" type="presOf" srcId="{AA18329F-8AE3-4535-A8DC-97EC5490B20B}" destId="{A964138B-BC5C-4543-A008-6B2B29DAAB03}" srcOrd="0" destOrd="0" presId="urn:microsoft.com/office/officeart/2005/8/layout/hierarchy1"/>
    <dgm:cxn modelId="{C3DF1DE5-6954-4071-BB6C-1B8F72AD1CCF}" type="presOf" srcId="{E7A3CE08-4A44-42B6-84CF-717816A5778F}" destId="{2A70E06E-C1E7-48D8-8604-9B66CF7651D2}" srcOrd="0" destOrd="0" presId="urn:microsoft.com/office/officeart/2005/8/layout/hierarchy1"/>
    <dgm:cxn modelId="{040ED9F0-EEFC-4890-80A8-0418388BE2A8}" srcId="{02A734DD-44A9-4DE3-B260-76EAA66B1D3F}" destId="{E7A3CE08-4A44-42B6-84CF-717816A5778F}" srcOrd="0" destOrd="0" parTransId="{6CBCE362-3161-41D8-93A4-A78FF08CC02D}" sibTransId="{EE128853-19E0-47FF-811F-0CB7625B8C4F}"/>
    <dgm:cxn modelId="{6AEC30D8-145C-4366-97BF-E241411265E5}" type="presOf" srcId="{02A734DD-44A9-4DE3-B260-76EAA66B1D3F}" destId="{47B95871-1944-43BD-B656-19D7A0B9A5B8}" srcOrd="0" destOrd="0" presId="urn:microsoft.com/office/officeart/2005/8/layout/hierarchy1"/>
    <dgm:cxn modelId="{AA991DC9-5889-4C6D-AB15-C8429A9687A5}" srcId="{2E9B436B-F319-4E0C-B721-2D178553AE8D}" destId="{02A734DD-44A9-4DE3-B260-76EAA66B1D3F}" srcOrd="0" destOrd="0" parTransId="{6ACD5471-55D2-407B-AE2C-62B39BA5CD17}" sibTransId="{FE60CDEF-284E-4F0F-9D60-A6AA55118CB6}"/>
    <dgm:cxn modelId="{78B5B2EE-744A-433A-9F05-3C3375995A85}" srcId="{02A734DD-44A9-4DE3-B260-76EAA66B1D3F}" destId="{800F3844-4FC2-44BA-A4D4-7AA13E235358}" srcOrd="1" destOrd="0" parTransId="{D6E6877A-445F-4089-A437-FCD551F11001}" sibTransId="{9B6555A2-631D-4314-AF30-DFE3A70B1BF7}"/>
    <dgm:cxn modelId="{6FFBEB59-F0A0-4C0F-87B3-CA3A910B4E51}" type="presOf" srcId="{6CBCE362-3161-41D8-93A4-A78FF08CC02D}" destId="{D82B93C8-20AC-4AC0-B8ED-C40D4C39BBF0}" srcOrd="0" destOrd="0" presId="urn:microsoft.com/office/officeart/2005/8/layout/hierarchy1"/>
    <dgm:cxn modelId="{15134F4D-F1B6-49A1-9B6F-55F75BA7BC6E}" type="presOf" srcId="{DE8F0367-4A24-4A6B-8B92-9BB848E49327}" destId="{5CB978FC-1842-45AF-8F89-EB2B2335D8D0}" srcOrd="0" destOrd="0" presId="urn:microsoft.com/office/officeart/2005/8/layout/hierarchy1"/>
    <dgm:cxn modelId="{62765CC8-5B8E-439F-A87B-A1DAFA9FF776}" type="presParOf" srcId="{1F0C089E-23F7-4CD6-AAF0-7B1FB5343231}" destId="{B9A0B050-FC86-41DE-9BFD-BCEB840FA1C9}" srcOrd="0" destOrd="0" presId="urn:microsoft.com/office/officeart/2005/8/layout/hierarchy1"/>
    <dgm:cxn modelId="{C58F8282-D73A-49CD-B808-F2D7ADD8E8AB}" type="presParOf" srcId="{B9A0B050-FC86-41DE-9BFD-BCEB840FA1C9}" destId="{0D369718-29F0-4ECB-8788-25AADE53F930}" srcOrd="0" destOrd="0" presId="urn:microsoft.com/office/officeart/2005/8/layout/hierarchy1"/>
    <dgm:cxn modelId="{86CE7309-C230-49E2-9D49-3E6F61972257}" type="presParOf" srcId="{0D369718-29F0-4ECB-8788-25AADE53F930}" destId="{3FE85F76-6765-4E24-8FAF-007FBBF5DB8B}" srcOrd="0" destOrd="0" presId="urn:microsoft.com/office/officeart/2005/8/layout/hierarchy1"/>
    <dgm:cxn modelId="{EE6A0435-7620-4E11-AD0D-5844B8FF659C}" type="presParOf" srcId="{0D369718-29F0-4ECB-8788-25AADE53F930}" destId="{47B95871-1944-43BD-B656-19D7A0B9A5B8}" srcOrd="1" destOrd="0" presId="urn:microsoft.com/office/officeart/2005/8/layout/hierarchy1"/>
    <dgm:cxn modelId="{F1EA571B-647D-4B75-8099-95ED4B08491C}" type="presParOf" srcId="{B9A0B050-FC86-41DE-9BFD-BCEB840FA1C9}" destId="{50A9E9F7-E557-4F72-8EE0-BD610DCBE3E5}" srcOrd="1" destOrd="0" presId="urn:microsoft.com/office/officeart/2005/8/layout/hierarchy1"/>
    <dgm:cxn modelId="{9CC6D389-A98E-4335-BBE3-73291337C238}" type="presParOf" srcId="{50A9E9F7-E557-4F72-8EE0-BD610DCBE3E5}" destId="{D82B93C8-20AC-4AC0-B8ED-C40D4C39BBF0}" srcOrd="0" destOrd="0" presId="urn:microsoft.com/office/officeart/2005/8/layout/hierarchy1"/>
    <dgm:cxn modelId="{BEAE9812-6B42-4B7B-A074-DE6B8C99C3EF}" type="presParOf" srcId="{50A9E9F7-E557-4F72-8EE0-BD610DCBE3E5}" destId="{1C36D26A-CF05-4BD3-A4E7-7BC6F485E2C4}" srcOrd="1" destOrd="0" presId="urn:microsoft.com/office/officeart/2005/8/layout/hierarchy1"/>
    <dgm:cxn modelId="{219C507A-F75D-494C-BE73-ADD75C513427}" type="presParOf" srcId="{1C36D26A-CF05-4BD3-A4E7-7BC6F485E2C4}" destId="{E3B5D880-B334-4168-AB56-5D5E431F58C8}" srcOrd="0" destOrd="0" presId="urn:microsoft.com/office/officeart/2005/8/layout/hierarchy1"/>
    <dgm:cxn modelId="{46A960B8-D479-44C4-8713-663C64271ECC}" type="presParOf" srcId="{E3B5D880-B334-4168-AB56-5D5E431F58C8}" destId="{BBC3710B-3648-4168-A027-92499C3D296C}" srcOrd="0" destOrd="0" presId="urn:microsoft.com/office/officeart/2005/8/layout/hierarchy1"/>
    <dgm:cxn modelId="{719F126B-CAFC-4AB7-ABB4-D886C2880CFA}" type="presParOf" srcId="{E3B5D880-B334-4168-AB56-5D5E431F58C8}" destId="{2A70E06E-C1E7-48D8-8604-9B66CF7651D2}" srcOrd="1" destOrd="0" presId="urn:microsoft.com/office/officeart/2005/8/layout/hierarchy1"/>
    <dgm:cxn modelId="{05B79232-9CB9-4B8E-B236-33F01B5178E4}" type="presParOf" srcId="{1C36D26A-CF05-4BD3-A4E7-7BC6F485E2C4}" destId="{1123346E-ABC4-4AD3-A14B-68EB6E6D23CF}" srcOrd="1" destOrd="0" presId="urn:microsoft.com/office/officeart/2005/8/layout/hierarchy1"/>
    <dgm:cxn modelId="{7DE9B980-E779-4C4B-98DA-854A035FA8FF}" type="presParOf" srcId="{1123346E-ABC4-4AD3-A14B-68EB6E6D23CF}" destId="{5CB978FC-1842-45AF-8F89-EB2B2335D8D0}" srcOrd="0" destOrd="0" presId="urn:microsoft.com/office/officeart/2005/8/layout/hierarchy1"/>
    <dgm:cxn modelId="{0ABF5C2F-A7EB-478D-9FD0-B250BF808514}" type="presParOf" srcId="{1123346E-ABC4-4AD3-A14B-68EB6E6D23CF}" destId="{DD567CC0-E326-4B66-B391-B41B64E5B9CA}" srcOrd="1" destOrd="0" presId="urn:microsoft.com/office/officeart/2005/8/layout/hierarchy1"/>
    <dgm:cxn modelId="{085F508B-BB2B-4419-81E3-AA0E75C76392}" type="presParOf" srcId="{DD567CC0-E326-4B66-B391-B41B64E5B9CA}" destId="{2017909C-8C49-4E16-92C2-3DBA7327D4A1}" srcOrd="0" destOrd="0" presId="urn:microsoft.com/office/officeart/2005/8/layout/hierarchy1"/>
    <dgm:cxn modelId="{2AE3D1B2-88CD-41A4-B3F6-C1BED8B641DE}" type="presParOf" srcId="{2017909C-8C49-4E16-92C2-3DBA7327D4A1}" destId="{8CAEABED-726C-4D2B-A98A-46D5C31B3829}" srcOrd="0" destOrd="0" presId="urn:microsoft.com/office/officeart/2005/8/layout/hierarchy1"/>
    <dgm:cxn modelId="{AF1089B2-6C6F-416A-A3B2-2F28225A2E47}" type="presParOf" srcId="{2017909C-8C49-4E16-92C2-3DBA7327D4A1}" destId="{9723A8F3-0D5D-40E3-ACD9-3BF43CDAF1E6}" srcOrd="1" destOrd="0" presId="urn:microsoft.com/office/officeart/2005/8/layout/hierarchy1"/>
    <dgm:cxn modelId="{D15979A8-ADCF-4088-8DB6-C3F0775463C4}" type="presParOf" srcId="{DD567CC0-E326-4B66-B391-B41B64E5B9CA}" destId="{ED1E855B-1800-4EF0-8587-9E6C32103E3D}" srcOrd="1" destOrd="0" presId="urn:microsoft.com/office/officeart/2005/8/layout/hierarchy1"/>
    <dgm:cxn modelId="{A9A00080-15A1-4CDC-9CD6-D7D2DE7DF910}" type="presParOf" srcId="{1123346E-ABC4-4AD3-A14B-68EB6E6D23CF}" destId="{709ED8E2-BCB6-4B3E-978C-386DD37BB98D}" srcOrd="2" destOrd="0" presId="urn:microsoft.com/office/officeart/2005/8/layout/hierarchy1"/>
    <dgm:cxn modelId="{2E248C5C-D861-404E-8DB9-E1E55BC277BF}" type="presParOf" srcId="{1123346E-ABC4-4AD3-A14B-68EB6E6D23CF}" destId="{EC50C426-4B8E-4A6F-B744-2B4AD86719FC}" srcOrd="3" destOrd="0" presId="urn:microsoft.com/office/officeart/2005/8/layout/hierarchy1"/>
    <dgm:cxn modelId="{F7A397B3-3A4B-4A6D-896D-3EFC94EA31C4}" type="presParOf" srcId="{EC50C426-4B8E-4A6F-B744-2B4AD86719FC}" destId="{1C1FBD0E-448A-4318-853F-AB2A86AA5330}" srcOrd="0" destOrd="0" presId="urn:microsoft.com/office/officeart/2005/8/layout/hierarchy1"/>
    <dgm:cxn modelId="{703FEB94-9A87-4012-89F3-F779233EC386}" type="presParOf" srcId="{1C1FBD0E-448A-4318-853F-AB2A86AA5330}" destId="{A395D86F-50EC-42A2-800A-2F206F530F60}" srcOrd="0" destOrd="0" presId="urn:microsoft.com/office/officeart/2005/8/layout/hierarchy1"/>
    <dgm:cxn modelId="{F62B01AD-D8C5-4FDD-9652-3AED56C947DD}" type="presParOf" srcId="{1C1FBD0E-448A-4318-853F-AB2A86AA5330}" destId="{A964138B-BC5C-4543-A008-6B2B29DAAB03}" srcOrd="1" destOrd="0" presId="urn:microsoft.com/office/officeart/2005/8/layout/hierarchy1"/>
    <dgm:cxn modelId="{4D17D62A-4E2D-4826-82D4-36ADFFBDDEE6}" type="presParOf" srcId="{EC50C426-4B8E-4A6F-B744-2B4AD86719FC}" destId="{A27A2153-9B46-4A34-8D50-70CC646641F0}" srcOrd="1" destOrd="0" presId="urn:microsoft.com/office/officeart/2005/8/layout/hierarchy1"/>
    <dgm:cxn modelId="{2682C339-DF66-412F-806D-1CFA374134E2}" type="presParOf" srcId="{50A9E9F7-E557-4F72-8EE0-BD610DCBE3E5}" destId="{C7540D92-9469-4F2D-BB73-2B7339F3D35C}" srcOrd="2" destOrd="0" presId="urn:microsoft.com/office/officeart/2005/8/layout/hierarchy1"/>
    <dgm:cxn modelId="{C40B9363-D232-43FA-AE79-4D75CDC71FC9}" type="presParOf" srcId="{50A9E9F7-E557-4F72-8EE0-BD610DCBE3E5}" destId="{02F295DB-E908-4480-9BBC-355550D30FBF}" srcOrd="3" destOrd="0" presId="urn:microsoft.com/office/officeart/2005/8/layout/hierarchy1"/>
    <dgm:cxn modelId="{5BF99C82-15E9-46AD-BF3E-B890BF98E36F}" type="presParOf" srcId="{02F295DB-E908-4480-9BBC-355550D30FBF}" destId="{80FD8DC8-8432-4436-9A51-C0D1740E4316}" srcOrd="0" destOrd="0" presId="urn:microsoft.com/office/officeart/2005/8/layout/hierarchy1"/>
    <dgm:cxn modelId="{FCDD3337-DCA7-494B-960C-5EED50E6F2E6}" type="presParOf" srcId="{80FD8DC8-8432-4436-9A51-C0D1740E4316}" destId="{205444C1-9B16-4E99-B208-3396D1E2BF60}" srcOrd="0" destOrd="0" presId="urn:microsoft.com/office/officeart/2005/8/layout/hierarchy1"/>
    <dgm:cxn modelId="{A87BBCCC-9A23-40C4-886B-5105B759B42C}" type="presParOf" srcId="{80FD8DC8-8432-4436-9A51-C0D1740E4316}" destId="{38A04B49-A38D-49CD-A705-A8BA0611AF63}" srcOrd="1" destOrd="0" presId="urn:microsoft.com/office/officeart/2005/8/layout/hierarchy1"/>
    <dgm:cxn modelId="{B0E5A062-C8FF-42DA-AA52-94B257188F7E}" type="presParOf" srcId="{02F295DB-E908-4480-9BBC-355550D30FBF}" destId="{C7EC4E26-B338-4B4F-9506-50ADFEAA1B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C698D-27CD-4B85-93A6-E11AA85AC614}">
      <dsp:nvSpPr>
        <dsp:cNvPr id="0" name=""/>
        <dsp:cNvSpPr/>
      </dsp:nvSpPr>
      <dsp:spPr>
        <a:xfrm rot="16200000">
          <a:off x="1068680" y="-1068680"/>
          <a:ext cx="1985823" cy="4123184"/>
        </a:xfrm>
        <a:prstGeom prst="round1Rect">
          <a:avLst/>
        </a:prstGeom>
        <a:solidFill>
          <a:schemeClr val="accent1">
            <a:hueOff val="0"/>
            <a:satOff val="0"/>
            <a:lumOff val="0"/>
            <a:alphaOff val="0"/>
          </a:schemeClr>
        </a:solidFill>
        <a:ln>
          <a:noFill/>
        </a:ln>
        <a:effectLst>
          <a:outerShdw blurRad="381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Help to ensure safe and healthy working conditions </a:t>
          </a:r>
          <a:endParaRPr lang="en-US" sz="2200" kern="1200" dirty="0"/>
        </a:p>
      </dsp:txBody>
      <dsp:txXfrm rot="5400000">
        <a:off x="0" y="0"/>
        <a:ext cx="4123184" cy="1489367"/>
      </dsp:txXfrm>
    </dsp:sp>
    <dsp:sp modelId="{F1CE242C-7B88-4F6A-8327-CEFB150B34C8}">
      <dsp:nvSpPr>
        <dsp:cNvPr id="0" name=""/>
        <dsp:cNvSpPr/>
      </dsp:nvSpPr>
      <dsp:spPr>
        <a:xfrm>
          <a:off x="4123184" y="0"/>
          <a:ext cx="4123184" cy="1985823"/>
        </a:xfrm>
        <a:prstGeom prst="round1Rect">
          <a:avLst/>
        </a:prstGeom>
        <a:solidFill>
          <a:schemeClr val="accent1">
            <a:hueOff val="0"/>
            <a:satOff val="0"/>
            <a:lumOff val="0"/>
            <a:alphaOff val="0"/>
          </a:schemeClr>
        </a:solidFill>
        <a:ln>
          <a:noFill/>
        </a:ln>
        <a:effectLst>
          <a:outerShdw blurRad="381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i="1" kern="1200" dirty="0" smtClean="0"/>
            <a:t>Prevents damage to an electrical system.</a:t>
          </a:r>
          <a:r>
            <a:rPr lang="en-US" sz="2200" kern="1200" dirty="0" smtClean="0"/>
            <a:t> </a:t>
          </a:r>
          <a:endParaRPr lang="en-US" sz="2200" kern="1200" dirty="0"/>
        </a:p>
      </dsp:txBody>
      <dsp:txXfrm>
        <a:off x="4123184" y="0"/>
        <a:ext cx="4123184" cy="1489367"/>
      </dsp:txXfrm>
    </dsp:sp>
    <dsp:sp modelId="{17F757A3-880E-4773-BEC9-10E62DD08C37}">
      <dsp:nvSpPr>
        <dsp:cNvPr id="0" name=""/>
        <dsp:cNvSpPr/>
      </dsp:nvSpPr>
      <dsp:spPr>
        <a:xfrm rot="10800000">
          <a:off x="0" y="1985823"/>
          <a:ext cx="4123184" cy="1985823"/>
        </a:xfrm>
        <a:prstGeom prst="round1Rect">
          <a:avLst/>
        </a:prstGeom>
        <a:solidFill>
          <a:schemeClr val="accent1">
            <a:hueOff val="0"/>
            <a:satOff val="0"/>
            <a:lumOff val="0"/>
            <a:alphaOff val="0"/>
          </a:schemeClr>
        </a:solidFill>
        <a:ln>
          <a:noFill/>
        </a:ln>
        <a:effectLst>
          <a:outerShdw blurRad="381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Protect from the risk of injury.</a:t>
          </a:r>
          <a:endParaRPr lang="en-US" sz="2200" kern="1200" dirty="0"/>
        </a:p>
      </dsp:txBody>
      <dsp:txXfrm rot="10800000">
        <a:off x="0" y="2482278"/>
        <a:ext cx="4123184" cy="1489367"/>
      </dsp:txXfrm>
    </dsp:sp>
    <dsp:sp modelId="{1449C0D3-FB1F-4C4B-B6CA-B607C5D9D218}">
      <dsp:nvSpPr>
        <dsp:cNvPr id="0" name=""/>
        <dsp:cNvSpPr/>
      </dsp:nvSpPr>
      <dsp:spPr>
        <a:xfrm rot="5400000">
          <a:off x="5191864" y="917142"/>
          <a:ext cx="1985823" cy="4123184"/>
        </a:xfrm>
        <a:prstGeom prst="round1Rect">
          <a:avLst/>
        </a:prstGeom>
        <a:solidFill>
          <a:schemeClr val="accent1">
            <a:hueOff val="0"/>
            <a:satOff val="0"/>
            <a:lumOff val="0"/>
            <a:alphaOff val="0"/>
          </a:schemeClr>
        </a:solidFill>
        <a:ln>
          <a:noFill/>
        </a:ln>
        <a:effectLst>
          <a:outerShdw blurRad="381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It include circuit breaker and fuse.</a:t>
          </a:r>
          <a:endParaRPr lang="en-US" sz="2200" kern="1200" dirty="0"/>
        </a:p>
      </dsp:txBody>
      <dsp:txXfrm rot="-5400000">
        <a:off x="4123184" y="2482278"/>
        <a:ext cx="4123184" cy="1489367"/>
      </dsp:txXfrm>
    </dsp:sp>
    <dsp:sp modelId="{DBE0D137-4CD6-429D-8476-1C2663F26C0A}">
      <dsp:nvSpPr>
        <dsp:cNvPr id="0" name=""/>
        <dsp:cNvSpPr/>
      </dsp:nvSpPr>
      <dsp:spPr>
        <a:xfrm>
          <a:off x="2886228" y="1489367"/>
          <a:ext cx="2473910" cy="992911"/>
        </a:xfrm>
        <a:prstGeom prst="roundRect">
          <a:avLst/>
        </a:prstGeom>
        <a:solidFill>
          <a:schemeClr val="accent1">
            <a:tint val="60000"/>
            <a:hueOff val="0"/>
            <a:satOff val="0"/>
            <a:lumOff val="0"/>
            <a:alphaOff val="0"/>
          </a:schemeClr>
        </a:solidFill>
        <a:ln>
          <a:noFill/>
        </a:ln>
        <a:effectLst>
          <a:outerShdw blurRad="38100" dist="381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Albertus Extra Bold" pitchFamily="34" charset="0"/>
            </a:rPr>
            <a:t>Protective</a:t>
          </a:r>
        </a:p>
        <a:p>
          <a:pPr lvl="0" algn="ctr" defTabSz="977900">
            <a:lnSpc>
              <a:spcPct val="90000"/>
            </a:lnSpc>
            <a:spcBef>
              <a:spcPct val="0"/>
            </a:spcBef>
            <a:spcAft>
              <a:spcPct val="35000"/>
            </a:spcAft>
          </a:pPr>
          <a:r>
            <a:rPr lang="en-US" sz="2200" kern="1200" dirty="0" smtClean="0">
              <a:latin typeface="Albertus Extra Bold" pitchFamily="34" charset="0"/>
            </a:rPr>
            <a:t>Device</a:t>
          </a:r>
          <a:endParaRPr lang="en-US" sz="2200" kern="1200" dirty="0">
            <a:latin typeface="Albertus Extra Bold" pitchFamily="34" charset="0"/>
          </a:endParaRPr>
        </a:p>
      </dsp:txBody>
      <dsp:txXfrm>
        <a:off x="2934698" y="1537837"/>
        <a:ext cx="2376970" cy="89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40D92-9469-4F2D-BB73-2B7339F3D35C}">
      <dsp:nvSpPr>
        <dsp:cNvPr id="0" name=""/>
        <dsp:cNvSpPr/>
      </dsp:nvSpPr>
      <dsp:spPr>
        <a:xfrm>
          <a:off x="2305501" y="761590"/>
          <a:ext cx="697662" cy="297422"/>
        </a:xfrm>
        <a:custGeom>
          <a:avLst/>
          <a:gdLst/>
          <a:ahLst/>
          <a:cxnLst/>
          <a:rect l="0" t="0" r="0" b="0"/>
          <a:pathLst>
            <a:path>
              <a:moveTo>
                <a:pt x="0" y="0"/>
              </a:moveTo>
              <a:lnTo>
                <a:pt x="0" y="191663"/>
              </a:lnTo>
              <a:lnTo>
                <a:pt x="697662" y="191663"/>
              </a:lnTo>
              <a:lnTo>
                <a:pt x="697662" y="297422"/>
              </a:lnTo>
            </a:path>
          </a:pathLst>
        </a:cu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ED8E2-BCB6-4B3E-978C-386DD37BB98D}">
      <dsp:nvSpPr>
        <dsp:cNvPr id="0" name=""/>
        <dsp:cNvSpPr/>
      </dsp:nvSpPr>
      <dsp:spPr>
        <a:xfrm>
          <a:off x="1596822" y="1791892"/>
          <a:ext cx="708679" cy="324078"/>
        </a:xfrm>
        <a:custGeom>
          <a:avLst/>
          <a:gdLst/>
          <a:ahLst/>
          <a:cxnLst/>
          <a:rect l="0" t="0" r="0" b="0"/>
          <a:pathLst>
            <a:path>
              <a:moveTo>
                <a:pt x="0" y="0"/>
              </a:moveTo>
              <a:lnTo>
                <a:pt x="0" y="218319"/>
              </a:lnTo>
              <a:lnTo>
                <a:pt x="708679" y="218319"/>
              </a:lnTo>
              <a:lnTo>
                <a:pt x="708679" y="324078"/>
              </a:lnTo>
            </a:path>
          </a:pathLst>
        </a:custGeom>
        <a:noFill/>
        <a:ln w="222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B978FC-1842-45AF-8F89-EB2B2335D8D0}">
      <dsp:nvSpPr>
        <dsp:cNvPr id="0" name=""/>
        <dsp:cNvSpPr/>
      </dsp:nvSpPr>
      <dsp:spPr>
        <a:xfrm>
          <a:off x="910176" y="1791892"/>
          <a:ext cx="686645" cy="324078"/>
        </a:xfrm>
        <a:custGeom>
          <a:avLst/>
          <a:gdLst/>
          <a:ahLst/>
          <a:cxnLst/>
          <a:rect l="0" t="0" r="0" b="0"/>
          <a:pathLst>
            <a:path>
              <a:moveTo>
                <a:pt x="686645" y="0"/>
              </a:moveTo>
              <a:lnTo>
                <a:pt x="686645" y="218319"/>
              </a:lnTo>
              <a:lnTo>
                <a:pt x="0" y="218319"/>
              </a:lnTo>
              <a:lnTo>
                <a:pt x="0" y="324078"/>
              </a:lnTo>
            </a:path>
          </a:pathLst>
        </a:custGeom>
        <a:noFill/>
        <a:ln w="222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B93C8-20AC-4AC0-B8ED-C40D4C39BBF0}">
      <dsp:nvSpPr>
        <dsp:cNvPr id="0" name=""/>
        <dsp:cNvSpPr/>
      </dsp:nvSpPr>
      <dsp:spPr>
        <a:xfrm>
          <a:off x="1596822" y="761590"/>
          <a:ext cx="708679" cy="305368"/>
        </a:xfrm>
        <a:custGeom>
          <a:avLst/>
          <a:gdLst/>
          <a:ahLst/>
          <a:cxnLst/>
          <a:rect l="0" t="0" r="0" b="0"/>
          <a:pathLst>
            <a:path>
              <a:moveTo>
                <a:pt x="708679" y="0"/>
              </a:moveTo>
              <a:lnTo>
                <a:pt x="708679" y="199608"/>
              </a:lnTo>
              <a:lnTo>
                <a:pt x="0" y="199608"/>
              </a:lnTo>
              <a:lnTo>
                <a:pt x="0" y="305368"/>
              </a:lnTo>
            </a:path>
          </a:pathLst>
        </a:cu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85F76-6765-4E24-8FAF-007FBBF5DB8B}">
      <dsp:nvSpPr>
        <dsp:cNvPr id="0" name=""/>
        <dsp:cNvSpPr/>
      </dsp:nvSpPr>
      <dsp:spPr>
        <a:xfrm>
          <a:off x="1734686" y="36655"/>
          <a:ext cx="1141629" cy="724934"/>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95871-1944-43BD-B656-19D7A0B9A5B8}">
      <dsp:nvSpPr>
        <dsp:cNvPr id="0" name=""/>
        <dsp:cNvSpPr/>
      </dsp:nvSpPr>
      <dsp:spPr>
        <a:xfrm>
          <a:off x="1861534" y="157161"/>
          <a:ext cx="1141629" cy="724934"/>
        </a:xfrm>
        <a:prstGeom prst="roundRect">
          <a:avLst>
            <a:gd name="adj" fmla="val 10000"/>
          </a:avLst>
        </a:prstGeom>
        <a:solidFill>
          <a:schemeClr val="lt1">
            <a:alpha val="90000"/>
            <a:hueOff val="0"/>
            <a:satOff val="0"/>
            <a:lumOff val="0"/>
            <a:alphaOff val="0"/>
          </a:schemeClr>
        </a:solidFill>
        <a:ln w="222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FUSE</a:t>
          </a:r>
          <a:endParaRPr lang="en-US" sz="1200" kern="1200" dirty="0"/>
        </a:p>
      </dsp:txBody>
      <dsp:txXfrm>
        <a:off x="1882767" y="178394"/>
        <a:ext cx="1099163" cy="682468"/>
      </dsp:txXfrm>
    </dsp:sp>
    <dsp:sp modelId="{BBC3710B-3648-4168-A027-92499C3D296C}">
      <dsp:nvSpPr>
        <dsp:cNvPr id="0" name=""/>
        <dsp:cNvSpPr/>
      </dsp:nvSpPr>
      <dsp:spPr>
        <a:xfrm>
          <a:off x="1026007" y="1066958"/>
          <a:ext cx="1141629" cy="724934"/>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70E06E-C1E7-48D8-8604-9B66CF7651D2}">
      <dsp:nvSpPr>
        <dsp:cNvPr id="0" name=""/>
        <dsp:cNvSpPr/>
      </dsp:nvSpPr>
      <dsp:spPr>
        <a:xfrm>
          <a:off x="1152855" y="1187463"/>
          <a:ext cx="1141629" cy="724934"/>
        </a:xfrm>
        <a:prstGeom prst="roundRect">
          <a:avLst>
            <a:gd name="adj" fmla="val 10000"/>
          </a:avLst>
        </a:prstGeom>
        <a:solidFill>
          <a:schemeClr val="lt1">
            <a:alpha val="90000"/>
            <a:hueOff val="0"/>
            <a:satOff val="0"/>
            <a:lumOff val="0"/>
            <a:alphaOff val="0"/>
          </a:schemeClr>
        </a:solidFill>
        <a:ln w="222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LOW VOLTAGE FUSE</a:t>
          </a:r>
          <a:endParaRPr lang="en-US" sz="1200" kern="1200" dirty="0"/>
        </a:p>
      </dsp:txBody>
      <dsp:txXfrm>
        <a:off x="1174088" y="1208696"/>
        <a:ext cx="1099163" cy="682468"/>
      </dsp:txXfrm>
    </dsp:sp>
    <dsp:sp modelId="{8CAEABED-726C-4D2B-A98A-46D5C31B3829}">
      <dsp:nvSpPr>
        <dsp:cNvPr id="0" name=""/>
        <dsp:cNvSpPr/>
      </dsp:nvSpPr>
      <dsp:spPr>
        <a:xfrm>
          <a:off x="339361" y="2115971"/>
          <a:ext cx="1141629" cy="724934"/>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3A8F3-0D5D-40E3-ACD9-3BF43CDAF1E6}">
      <dsp:nvSpPr>
        <dsp:cNvPr id="0" name=""/>
        <dsp:cNvSpPr/>
      </dsp:nvSpPr>
      <dsp:spPr>
        <a:xfrm>
          <a:off x="466209" y="2236476"/>
          <a:ext cx="1141629" cy="724934"/>
        </a:xfrm>
        <a:prstGeom prst="roundRect">
          <a:avLst>
            <a:gd name="adj" fmla="val 10000"/>
          </a:avLst>
        </a:prstGeom>
        <a:solidFill>
          <a:schemeClr val="lt1">
            <a:alpha val="90000"/>
            <a:hueOff val="0"/>
            <a:satOff val="0"/>
            <a:lumOff val="0"/>
            <a:alphaOff val="0"/>
          </a:schemeClr>
        </a:solidFill>
        <a:ln w="222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REWIREABLE</a:t>
          </a:r>
          <a:endParaRPr lang="en-US" sz="1200" kern="1200" dirty="0"/>
        </a:p>
      </dsp:txBody>
      <dsp:txXfrm>
        <a:off x="487442" y="2257709"/>
        <a:ext cx="1099163" cy="682468"/>
      </dsp:txXfrm>
    </dsp:sp>
    <dsp:sp modelId="{A395D86F-50EC-42A2-800A-2F206F530F60}">
      <dsp:nvSpPr>
        <dsp:cNvPr id="0" name=""/>
        <dsp:cNvSpPr/>
      </dsp:nvSpPr>
      <dsp:spPr>
        <a:xfrm>
          <a:off x="1734686" y="2115971"/>
          <a:ext cx="1141629" cy="724934"/>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64138B-BC5C-4543-A008-6B2B29DAAB03}">
      <dsp:nvSpPr>
        <dsp:cNvPr id="0" name=""/>
        <dsp:cNvSpPr/>
      </dsp:nvSpPr>
      <dsp:spPr>
        <a:xfrm>
          <a:off x="1861534" y="2236476"/>
          <a:ext cx="1141629" cy="724934"/>
        </a:xfrm>
        <a:prstGeom prst="roundRect">
          <a:avLst>
            <a:gd name="adj" fmla="val 10000"/>
          </a:avLst>
        </a:prstGeom>
        <a:solidFill>
          <a:schemeClr val="lt1">
            <a:alpha val="90000"/>
            <a:hueOff val="0"/>
            <a:satOff val="0"/>
            <a:lumOff val="0"/>
            <a:alphaOff val="0"/>
          </a:schemeClr>
        </a:solidFill>
        <a:ln w="222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CARTRIDGE</a:t>
          </a:r>
          <a:endParaRPr lang="en-US" sz="1200" kern="1200" dirty="0"/>
        </a:p>
      </dsp:txBody>
      <dsp:txXfrm>
        <a:off x="1882767" y="2257709"/>
        <a:ext cx="1099163" cy="682468"/>
      </dsp:txXfrm>
    </dsp:sp>
    <dsp:sp modelId="{205444C1-9B16-4E99-B208-3396D1E2BF60}">
      <dsp:nvSpPr>
        <dsp:cNvPr id="0" name=""/>
        <dsp:cNvSpPr/>
      </dsp:nvSpPr>
      <dsp:spPr>
        <a:xfrm>
          <a:off x="2432349" y="1059013"/>
          <a:ext cx="1141629" cy="724934"/>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A04B49-A38D-49CD-A705-A8BA0611AF63}">
      <dsp:nvSpPr>
        <dsp:cNvPr id="0" name=""/>
        <dsp:cNvSpPr/>
      </dsp:nvSpPr>
      <dsp:spPr>
        <a:xfrm>
          <a:off x="2559196" y="1179518"/>
          <a:ext cx="1141629" cy="724934"/>
        </a:xfrm>
        <a:prstGeom prst="roundRect">
          <a:avLst>
            <a:gd name="adj" fmla="val 10000"/>
          </a:avLst>
        </a:prstGeom>
        <a:solidFill>
          <a:schemeClr val="lt1">
            <a:alpha val="90000"/>
            <a:hueOff val="0"/>
            <a:satOff val="0"/>
            <a:lumOff val="0"/>
            <a:alphaOff val="0"/>
          </a:schemeClr>
        </a:solidFill>
        <a:ln w="222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HIGH VOLTAGE FUSE</a:t>
          </a:r>
          <a:endParaRPr lang="en-US" sz="1200" kern="1200" dirty="0"/>
        </a:p>
      </dsp:txBody>
      <dsp:txXfrm>
        <a:off x="2580429" y="1200751"/>
        <a:ext cx="1099163" cy="68246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00:53.136"/>
    </inkml:context>
    <inkml:brush xml:id="br0">
      <inkml:brushProperty name="width" value="0.05292" units="cm"/>
      <inkml:brushProperty name="height" value="0.05292" units="cm"/>
      <inkml:brushProperty name="color" value="#FF0000"/>
    </inkml:brush>
  </inkml:definitions>
  <inkml:trace contextRef="#ctx0" brushRef="#br0">5089 5375 450,'0'0'41,"0"0"24,0 0 68,0 0-36,0 0-23,0 0-32,68-15-8,-40 15 11,6 0 6,-2-1 8,2 0 10,-4 0-33,-1-1-4,-2 1-12,-4 0-1,-3 0-8,-6 0-4,-5-1-3,-5 2-2,-3 0-1,-1 0 0,0 0-1,2 0 0,-2 0-28,0 0-43,0 0-21,0 0-20,0 0-59,0 0-74,2 0-159</inkml:trace>
  <inkml:trace contextRef="#ctx0" brushRef="#br0" timeOffset="1187.9851">7312 6507 68,'0'0'92,"0"0"-42,0 0-12,0 0 2,0 0 12,0 0-9,-11-11-23,9 11-9,2 0-4,0 0-1,0-1 3,0 1 13,0 0 14,0 0 14,0 0-9,0 0-2,0-1 10,0 1-5,7-1 7,9 1-21,6 0 12,3 0 4,2 0 9,1-1-11,-3-1 3,0 2-8,1 0-8,-2 0-8,-3 0-6,-1 0-7,-6 0-5,-1 0-2,-6 2-1,-4 0-1,-2-1-1,-1-1 0,0 0 1,0 0-1,0 0 0,0 0-9,0 0-32,0 0-20,0 1-43,0 2-84,-3-1-28,-9 2-304</inkml:trace>
  <inkml:trace contextRef="#ctx0" brushRef="#br0" timeOffset="2168.0634">5596 7728 553,'0'0'247,"0"0"-216,0 0-23,60-12 59,-40 10 12,1 1-11,1 1-36,-1 0-27,-3 0-1,-2 0 1,-1 3-3,-4-2-2,-4 2 0,-4 0-15,-3 0-44,0 1-87,0-1-48,0 0-122</inkml:trace>
  <inkml:trace contextRef="#ctx0" brushRef="#br0" timeOffset="2923.3775">7887 8907 542,'0'0'59,"0"0"7,0 0 21,0 0 12,0 0 23,0 0-39,-8-9-25,31 9-9,17 0 16,13 0-5,11 0-25,2 0-5,3-3-13,-4-4-6,-8 1 6,-7 3-9,-13 1 0,-11 0-5,-12 2-3,-7 0-2,-7 0-21,0 0-120,-13 5-50,-3-5-344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22:48.227"/>
    </inkml:context>
    <inkml:brush xml:id="br0">
      <inkml:brushProperty name="width" value="0.05292" units="cm"/>
      <inkml:brushProperty name="height" value="0.05292" units="cm"/>
      <inkml:brushProperty name="color" value="#FF0000"/>
    </inkml:brush>
  </inkml:definitions>
  <inkml:trace contextRef="#ctx0" brushRef="#br0">14583 1569 806,'0'0'85,"114"-9"-55,-34 3 55,8 1-11,3 1 8,0 3-35,-5 1 23,-5 0-40,-4 0-14,-6 3-5,-6 4-1,-7-2-2,-11 1-8,-12-2 2,-13-1-2,-11-1-1,-9 0-11,-2-2-25,0 0 2,-2 0 3,-16 0 29,-14 0 3,-12-2 2,-9-2-2,-7 1 1,-6 3-1,-4 0 1,-5 0-1,0 3-1,4 6 1,9 0 4,17 0-3,17-4 7,17-3 3,11-2 10,19 0 50,30 0-7,22-2-19,20-4-11,2-1-5,-6 2 5,-10 1 0,-11 2-8,-8 0-10,-8 2-13,-10 0 0,-13 0-3,-12 0-3,-9 0-5,-5 0-24,-1 0-27,0 0 4,-17 0 16,-8 0 25,-12 0 14,-4 0 3,-2 0-3,1 0 0,6 2 0,6-1 0,13-1 3,8 1 0,9-1 4,0 0 16,3 0 15,13 0-11,8 0-17,3 0-7,3-2-1,1 0 2,1 2-4,-1 0-12,-2 0-66,-6 0-36,-11 0-94,-6 0-101,-6 0-164</inkml:trace>
  <inkml:trace contextRef="#ctx0" brushRef="#br0" timeOffset="3766.6411">5779 1351 1493,'0'0'22,"0"0"-20,0 0-1,0 0 5,0 0 4,0 0 21,0 0 6,2 62-28,-2-46-6,5-7-3,12-9-14,9-5-18,8-24-10,2-9-16,-6-8 40,-5-4 18,-9 0 5,-5-2 9,0 3 9,-6 9 8,-2 12-2,-2 12-3,-1 13 4,0 3-21,0 23-9,0 16-3,-2 16 3,-9 14 7,-1 5-1,-4 3-3,-3-1-3,-5-2 0,1-6 0,-2-6-45,-2-6-65,4-9-90,-4-7-109,0-12-156</inkml:trace>
  <inkml:trace contextRef="#ctx0" brushRef="#br0" timeOffset="3918.5303">5717 1800 975,'0'0'120,"71"-37"-68,-28 22 58,1 0-66,-2 4 17,2-1-41,-5 3-20,-4 0-2,-3 0-57,-4-2-102,-1-4-75,-4-4-99,0-6-141</inkml:trace>
  <inkml:trace contextRef="#ctx0" brushRef="#br0" timeOffset="4476.586">6301 1418 570,'0'0'145,"0"0"-108,17-67 42,-14 52 44,-1 7 26,0 4-17,-2 2-34,0 2-56,2 0-20,-2 0-14,0 7-5,0 8-2,0 5 1,0 1-1,0 0 0,0-2-1,0 0 0,-2-6-19,2-1-14,0-6-19,0-3-15,0-3-6,0 0 46,0-5 24,4-13 3,14-8 3,3-5-1,7-7-2,1 0 10,-4 0 21,-5 1-3,-4 9 22,-8 7-24,-6 7-2,-2 9-3,0 3 0,0 2-14,-2 3-7,-8 18-5,-4 11 4,1 8 1,-3 7 0,-2 0-4,-3 0 4,-4 1-24,0-3-32,-6 1-11,1-5 12,2-7 8,6-7-9,8-6 53,8-10 2,6-4 0,4 0 1,16-7 57,12 0 4,11 0 31,3-1-25,3-8-30,0-3-23,-2 2-10,-5-2-4,-4 0-8,-6-2-67,-7-1-63,-7 2-62,-7-3-94,1-2-129</inkml:trace>
  <inkml:trace contextRef="#ctx0" brushRef="#br0" timeOffset="5204.4351">6862 1289 896,'0'0'123,"0"0"-110,0 0 73,0 0 31,0 0-27,0 0-58,16-1-16,-26 37 18,-1 4 14,2-2-12,-3 0-23,1-3-9,-4-3-2,3 2-2,-2-6-4,4-2-40,5-7-12,5-5-10,9-9-48,18-5 23,12-5 9,6-16-32,-1-4 81,-6-3 33,-6-2 1,-7-2 14,-11 0 20,-7-1 9,-7 2 9,0 3-2,-7 8-3,-3 9 11,-3 9-1,-1 2-38,-8 13-18,-6 14 0,-2 6 2,0 4-3,6 0 2,6-5-3,11-6 0,7-7-11,0-8-8,15-5 11,13-6 8,9 0 10,5 0 0,4-9-1,-3-1-9,-1 0-2,-6 1-26,-6-2-46,-5-1-18,-3-1-47,-6-7-13,0-4 32,-4-8 68,-1-1 52,-2-2 78,0 8 84,-2 7 22,2 8-21,-7 8-42,5 4-51,-2 13-53,0 14-16,-1 9 22,-4 4-1,0 1-16,0-4-4,0-4-1,0-8-1,4-5-18,3-7-8,6-9 9,2-4 1,5-8 16,5-17 2,3-9 2,-1-5 1,-2-1 4,-5 6 11,1 5-18,-2 6-2,-2 10-51,-1 11-143,-5 2-135,-7 14-227</inkml:trace>
  <inkml:trace contextRef="#ctx0" brushRef="#br0" timeOffset="5384.9518">7752 1678 1191,'0'0'151,"0"0"-150,0 0 5,-21 72-2,-6-43 21,-7 5-9,2-3-16,4-2-79,8-8-135,5-10-224</inkml:trace>
  <inkml:trace contextRef="#ctx0" brushRef="#br0" timeOffset="6164.2393">8693 1676 275,'0'0'432,"0"0"-321,7-74 27,14 54-39,12 3-26,13 3-26,12 3 2,11 4-6,-4 6-26,-6 1 8,-20 4-11,-15 14-14,-17 8-9,-7 8-1,-20 5-24,-19 5-30,-6 4 6,-3-1-42,7-4 18,18-7 35,14-12 46,9-8 1,18-8 77,12-4 54,5-4 22,-1 0-48,-6 0-35,-8 0 13,-9 3-55,-7 5-24,-4 3-4,0 7-2,-15 2-12,-9 2-44,-5-2-28,1-7-54,3-6-7,4-7-1,7 0 66,6-17 54,8-4 28,0-5 52,15-2 27,5-1-27,4-1-9,0 3-43,1 7 0,-3 7-68,1 9-133,-6 4-127</inkml:trace>
  <inkml:trace contextRef="#ctx0" brushRef="#br0" timeOffset="6451.6483">8469 1626 1362,'0'0'94,"0"0"-90,0 0 9,0 0 9,0 0 25,73 62 12,-60-17-28,-7 7-22,-3 0-6,-3-1-3,0 0-29,5-10-26,8-8-81,10-9-112,9-12-190</inkml:trace>
  <inkml:trace contextRef="#ctx0" brushRef="#br0" timeOffset="6922.4975">9438 1618 1197,'0'0'96,"0"0"-74,0 0 58,0 0-55,0 0-22,2 89 42,-7-32-2,-6 2-36,2-6-4,5-5-3,4-9-5,2-9-75,16-10 11,7-11-81,5-9 21,-1-3 9,-1-21 34,-3-10 86,-7-11 43,-3-3 39,-7 0 15,-6 7-10,-2 13 5,0 12-29,-4 9-27,-6 7-23,-1 11-13,1 19-11,1 11 10,1 4 1,5 1 0,3-7 0,0-7-4,10-7-22,10-7-24,12-8-17,2-9-22,8-1-12,-1-7-73,-1-11-60,-1-7 18</inkml:trace>
  <inkml:trace contextRef="#ctx0" brushRef="#br0" timeOffset="7282.8726">9984 1595 718,'0'0'197,"0"0"-92,0 0 33,0 0-49,0 0-75,0 0-11,7 45 13,-9 0 6,-3 5-11,-2 0-8,2 0-1,1-4-2,3-8-4,1-8-19,0-9-35,6-8 16,5-8 13,1-5 13,0 0 16,1-16 7,0-1 6,-2-2 18,-1-3 9,-1 0-2,-3 1-31,1 2 0,-2 2-5,-1 5-2,-3 3-2,-1 2 0,0 5-13,0 1 4,0 1-14,0 0-9,0 0-11,1 0-38,5 0-72,1 0-74,3 0-46</inkml:trace>
  <inkml:trace contextRef="#ctx0" brushRef="#br0" timeOffset="7464.3372">10084 1829 362,'0'0'524,"0"0"-486,19-57 28,-7 37 48,0 1-38,0 0-58,-3 0-18,0 2-45,-2 2-76,-3 6-87,2 2-168</inkml:trace>
  <inkml:trace contextRef="#ctx0" brushRef="#br0" timeOffset="13476.4838">4835 3960 271,'0'0'241,"0"0"-188,0 0-14,0 0 0,0 0 4,0 0 9,0 0-17,-42-2 8,42 2 5,0 0 51,2 0-22,15 0 5,7 0-31,10 0-2,5 0-9,6 0-5,-1 0 4,-3 0-11,-2 0 5,-8 0-9,-5 0 3,-8 1-9,-5 0-7,-8-1-9,-5 0-2,0 0 0,0 0 5,0 2-5,0-2 0,0 0-3,0 0 2,-2 0 1,0 0-2,1 0 1,-1 1-11,0-1-15,2 0-20,0 0-43,0 0-42,0 0-8,0 0-75,2-7-165</inkml:trace>
  <inkml:trace contextRef="#ctx0" brushRef="#br0" timeOffset="14797.0588">12100 3991 974,'0'0'69,"0"0"-42,0 0 51,74 0 19,-45 0-19,7 0-22,6 0-8,3 0-19,2 0 4,-3 2-2,-3 2-13,-7-2 2,-5 0-9,-6 1-2,-2-1-1,-7-2 4,-3 2-6,-4-2-1,-3 0-1,-2 0-1,-2 0-1,0 0 0,0 0 0,0 0-2,0 0-4,0 0-13,0 1-17,0 0-15,0-1-6,0 0-3,0 0-10,-2 0-31,0 0 4,-1 0-38,0-6-89,2 0-4,1-1-91</inkml:trace>
  <inkml:trace contextRef="#ctx0" brushRef="#br0" timeOffset="16671.645">20170 3953 637,'0'0'138,"0"0"-27,0 0-4,0 0 91,0 0-76,0 0-38,82 3-34,-52-3-18,1 0-9,3 0-12,1 0 6,4-2-3,1-4-10,-2 2-3,-5 0 0,-11 1 0,-8 1-1,-7 0-4,-7 2-16,0 0-4,0 0-5,0 0-21,0 0-11,0 0-67,0 0-27,0 0-31,0 0-153,0 0-71</inkml:trace>
  <inkml:trace contextRef="#ctx0" brushRef="#br0" timeOffset="21039.8534">16276 4790 642,'0'0'418,"71"-35"-377,-14 20-29,14 3 0,5 4 6,-1 5-5,0 3-13,-6 3-45,-3 13-142,-11-2-147</inkml:trace>
  <inkml:trace contextRef="#ctx0" brushRef="#br0" timeOffset="26179.7574">7690 6874 541,'0'0'70,"0"0"-23,0 0 80,0 0-51,0 0-44,0 0 32,-87-36-42,42 37-17,-9 7 9,-10 3-2,-9 1-6,2-1 11,5-1 5,12-6-16,15-2 3,11-2-5,6 0 6,-1-4 12,1-3 1,-4 3-7,-1 1 1,2 3-3,-2 0 5,4 0-5,-2 12 5,0 3-10,-5 9 5,-2 3 2,-1 5 1,0 6 1,-1 6-4,0 8-4,-5 11-4,-2 7 0,-1 3 0,1 2 0,4-6 0,8-4 4,5-6-3,7-2 1,3 3 3,0 5 3,3 1-3,-5 4-7,-2 2 1,-5 2 1,-4 5 7,-5 6 4,-2 1-6,-2-2-7,1 0-2,3-2 1,2-2-2,8-4 0,6-7 0,6-4-1,4-1 0,4 3 0,-4 5 0,-4 4 1,-8 6 0,-6 4 1,-2 6-2,5 6-2,6-2 2,8-3 0,4-2 1,3-2-1,0-3 0,0 0 4,-3-2-4,-8 1-1,-5 4-2,-6 3 1,-3 0 0,4-4 2,1-9-3,6-11 6,10-6-3,4-9 0,0-8-1,0-4 1,7-3 0,0-2 0,-1-1 0,1-1 0,-3-4 0,0-4 0,2-5 2,2-4-2,4-1-1,4-2 1,2 1 0,7-1 0,0 0 2,3 1 0,5 2 0,4-1 0,4 2-2,3-3-2,2 0 2,5 0 0,3 0 0,4 1-1,5-1 1,1-2-1,-3 0 2,-5-3 0,-7-4 0,-8-2-1,-5-3 2,-6 0-1,-3 1-1,-4-1 5,-3-1-5,-3 0 0,0 0 0,0-5 11,3-12-4,1-14-1,7-11-2,3-13-1,3-11-1,5-11 0,6-8 1,3-9-1,4-11-1,7-10 0,6-18-1,8-13-2,6-11-1,5-9 3,2-5-1,-3-1 2,-9-6 3,-7 0-2,-7-2-2,-6-6 0,-2-9 0,-2-7 0,-3 3-2,-2 14-6,-11 20 7,-10 25 1,-9 27 0,-10 32 0,-5 26 0,0 23 3,-7 13-3,-9 4 0,-1 4-3,-6-1 2,0 2 1,2 2 0,1 1 0,1 1 0,1 3-3,-3 3 2,-3 0-5,-8 0 4,-6 11-5,-6 4 6,-10 3 1,-10 2-1,-13 4-2,-15 3 2,-14 0 1,-6 2 0,-6-4 0,-6-6 2,2-7-2,2-11-9,10-1-14,21-15-22,27-2 7,30-1-55,32 3-32,17-2-206,31-6-371</inkml:trace>
  <inkml:trace contextRef="#ctx0" brushRef="#br0" timeOffset="27882.997">12745 6784 580,'0'0'19,"-62"-69"0,25 41 66,-8 2-35,-7 1-42,-9 3-5,-6 4 47,-5 5-25,-5 2-22,-3 6 1,-3 5 5,4 0 7,2 4-13,9 11 2,5 4 16,2 6-11,0 8-3,0 10-6,2 12 1,1 14 0,1 18 9,-1 17 10,-1 19-9,1 11-4,-1 11 7,1 15-11,4 9 4,3 9-1,11 7-5,9 1 1,15 7-2,11-1-1,5 3 2,14-1 0,2-7-1,-5-6-2,-11-10-5,-4-15-13,-15-20 1,1-22 17,2-18 1,8-19-1,5-11 2,3-6 0,-1-4-1,-1-5 2,-3-3-2,0-7 1,4-8 1,1-4 10,13-3 10,17-4-1,7 0 5,7-1-16,5-1-1,3-2-6,3 1 3,5-2-5,4-1 3,3-1 2,4 3-3,7 3 3,5 3-6,-1 2 0,-6 1 0,-8-1 2,-9-4-2,-6-6-2,-6-3 2,-9-8 2,-6-5 0,-4 0 7,-1-11 31,1-11-22,1-6-6,0-10-12,2-9 1,2-7-1,1-4-10,-2-3-2,-4-1 10,-10-2 2,-7-6 0,-6-1 1,-5 0-2,1 0 2,2 4-1,1 2 1,4 2 0,3 1 4,1 3-4,1 2-1,2 2 0,2 1-17,-3-1-10,-3-1 12,-5-3 10,-6-6 5,0-2-8,-1-5-15,-8-1 15,5-2 2,3-1 3,1-3 3,5-1 0,12-7 0,8-6 0,5-7 0,3-7-10,-1-7-42,-3-4-11,-11-6 3,-11-4-12,-7-4 18,-3 1 36,-17 7 18,-1 8 5,-2 11 6,6 3 12,3 6 4,4 5 9,-1 8-11,-2 10 16,-4 8 4,-3 10-29,-4 3-16,1 7 4,0 5-4,3 3 0,5 8-1,2 5-4,2 6 4,0 9-15,-1 8-20,-3 1-84,-11 14-111,-11 5-161</inkml:trace>
  <inkml:trace contextRef="#ctx0" brushRef="#br0" timeOffset="29416.4892">22345 8534 409,'0'0'18,"85"-7"-18,-53 5-80,-7 0-10,-9 0 90,-8-3 25,-5-1-5,-1-3-4,-2-4 48,0-1-42,0 1 35,0 1-22,0 2 22,-3 5-17,-4 0-8,-5 1-11,-7 4 8,-10 0-18,-11 9-10,-11 11 12,-11 11 2,-12 9 8,-9 12-16,-1 11 5,-2 5-9,5 3-3,-2 0 0,-2-4-12,-7-2-28,-11-1-12,-6-6-2,-5-2 26,1 3 28,8-1 22,13 3 5,8 2-13,9-1-13,-2-2-1,-1-5 0,-3-5 4,-1-2-2,1-1 4,2-3 23,0 2-23,-2 0-3,-2 0-2,3 2-1,11-1 42,13 2-32,13 0-10,11 1-5,5-2 5,1 1 1,1 0 1,1 1 11,2 0 12,3-1 11,0-2 5,3-2-25,0 3-11,-2 0-1,0-1-1,2 2 1,5-3-2,6-6 3,5-3-5,4-5 3,10-1 0,2-4 6,0-2-8,-6-2 9,-2-2-3,-1-4-1,-2 2-5,6-4 2,7-3-2,10-2-1,13-5 15,11-3-3,9-2-5,8-4 1,8-12 8,9-6 1,9-9-7,11-7-3,10-6-5,7-8 2,7-7 4,6-5 0,7-6-7,4-7 3,2-9-3,1-8 2,-4-6-3,-4-4 4,-3 1-3,-4 5-1,-2 4-8,-8 5 3,-7 2 4,-7 3-5,-6 6 5,-7 6 1,-7 5 0,-7 8 1,-11 6 0,-10 5-1,-10 4 1,-9 2 2,-13 4-3,-11 2-4,-11 1-9,-9 0-22,-17-2-28,-20-6-53,-20-3-15,-14-6 33,-14-8-60,-14-14-158</inkml:trace>
  <inkml:trace contextRef="#ctx0" brushRef="#br0" timeOffset="30361.6674">21525 6556 266,'-72'-21'0,"-15"0"-19,-17 4-5,-10 1 24,-16 4 13,-16 8 51,-19 4-11,-28 13-5,-19 16-33,-24 14-12,-18 12-1,-13 13 3,-5 14 3,-2 12 36,3 9-10,10 10-24,12 4 15,12 2-10,18 7-9,12-1-1,18 6-2,19 1-3,24-1-3,22-6-5,20-10 4,21-6 4,23-9 0,23-3 0,24-2-1,13-6 1,10-6 0,17-14 1,12-15-2,15-13 2,23-18 1,23-15 11,23-8 4,23-6-7,13-14-9,8-1 3,-2 1-4,-6 3 0,-1 1 1,2-3 0,6-6 3,8-13-4,11-15 2,9-12-1,15-7 12,15-3-2,3 4 20,-5 2 29,-9 3-13,-12 1-14,-15 0-27,-10-6-6,-17-7-30,-13-16 20,-12-12 7,-15-10 3,-12-6 10,-11 2 30,-15 7-18,-13 7 4,-10 12 4,-15 10-1,-14 8-5,-17 5-9,-12 6-4,-15 3-4,-26 7-6,-20 4-1,-20 7 1,-24 4-2,-23 8-17,-25 8-45,-22 7 5,-15 7-14,-6 8 25,9 2 11,18 12-15,29 11 2,35 0-112</inkml:trace>
  <inkml:trace contextRef="#ctx0" brushRef="#br0" timeOffset="31151.675">18005 9700 722,'0'0'0,"0"0"-84,0 0-196</inkml:trace>
  <inkml:trace contextRef="#ctx0" brushRef="#br0" timeOffset="31670.4657">21123 8224 975,'0'0'2,"0"0"-2,0 0-84,73 0 35,-69 14-51,-4 5 15,-17 0 5,-15 0-182</inkml:trace>
  <inkml:trace contextRef="#ctx0" brushRef="#br0" timeOffset="31930.7676">18407 9317 964,'0'0'0,"0"0"-234,0 0-230</inkml:trace>
  <inkml:trace contextRef="#ctx0" brushRef="#br0" timeOffset="32794.1096">13664 9599 925,'0'0'47,"0"0"-35,127 29 54,-40 7 6,10 6-24,6 2-20,-6 0 7,-7 0-17,-10-1-12,-12-6-1,-9-2-5,-9-4-47,-11-7-79,-17-5-125,-19-11-186</inkml:trace>
  <inkml:trace contextRef="#ctx0" brushRef="#br0" timeOffset="33196.9581">13762 9472 872,'0'0'21,"0"0"-21,0 0-2,0 0 1,0 0 1,0 0 15,13 78 10,-8-42-10,0-3-12,3-8 2,1-7-5,5-8 5,-2-7-3,2-3 4,-3-2 2,-5-12 0,-4-4 1,-2-4 2,0-4-8,-4-3 14,-2-1 13,5 3 21,1 2 7,7 6 5,17 4-14,10 6-17,9 4-4,2 3-6,-4 2-12,-5 10-8,-4 11-2,-3 7-108,-2-6-203,-3-6-540</inkml:trace>
  <inkml:trace contextRef="#ctx0" brushRef="#br0" timeOffset="33497.6634">15011 9607 1051,'0'0'61,"0"0"0,0 0-38,0 0-19,28 80 22,-2-25 30,-2 8-32,-5 1-7,-4-4-11,-5-6-6,-4-10-102,-2-15-138,-2-18-286</inkml:trace>
  <inkml:trace contextRef="#ctx0" brushRef="#br0" timeOffset="34793.8455">14961 9516 985,'0'-97'28,"7"14"25,23 21 21,3 14-24,-1 14-4,-1 18-4,-3 16-34,-3 9-8,-7 28-35,-11 19-79,-7 15 4,-26 16-40,-12 5-20,-2-2 39,5-6 21,11-14 81,15-14 29,9-10 15,12-14 71,16-12 1,6-7 51,3-7-41,-2-2-42,-1-2-25,-5-2-25,-2 0-5,-6-4-37,-6-8-23,-1-3 16,-2-2 26,-1-2 18,1 4 23,-3 3 34,0 2 17,2 9-5,-2 1-27,3 3-28,-1 12 14,0 7-9,-4 2-8,-4 4-11,-1-2 6,-2-4-6,0-5-30,0-8-17,0-8-7,8-1 8,4-15 46,8-12 2,1-5-1,2-2 13,-1 2 44,-3 6 0,-1 7 14,-2 9-20,0 7-14,-2 3-26,-2 5-7,-4 14-5,-4 4 0,-3 4 0,-1-3-4,0-2-58,0-9-13,7-6-7,7-7 0,10-7 27,4-15 12,3-7 39,-1-6 4,-5-1 34,-9-2 29,-7 5-12,-9 6-13,-2 9-16,-13 12-20,-3 6-1,4 12-1,6 16-5,8 6 5,0 3 0,14-2 7,7-4 3,-2-6 7,-4-3 0,-4-4 15,-5-4-20,-5-1-9,-1-4 1,0-5-1,-3-3-3,-2-1-11,4-4-3,1-15-11,11-8-5,16-7 24,4-5 6,0 1 7,-6 2 20,-5 7 5,-10 10 8,-6 9 7,-4 10-12,0 0-27,0 16-5,0 13-3,-2 7 1,-1 4 2,1 0-2,2-5 0,0-8-1,2-9 0,8-12-5,5-6-4,1-3 9,-1-14-3,-2-7 3,-4-3 2,-3 1 0,-1 3 0,0 8 6,-3 6-2,0 7 5,3 2-11,2 8-11,4 10 11,0 5 0,0 3 0,-3-2 0,0-1 0,-1-5-7,0-5-50,0-8-22,2-5 0,3 0-15,2-18-17,4-10-33,-1-6 57,0-7 58,-2-8 27,-1-6 0,-5-11 4,-2-18 1,-7-8 11,0-2 69,-5 12-10,-7 27 84,4 22-14,3 20-49,4 13-20,1 20-71,0 25 2,1 23 3,5 20 7,-4 7-15,0 4-5,2-4-66,2-14-47,9-13-69,9-18-122,8-20-113</inkml:trace>
  <inkml:trace contextRef="#ctx0" brushRef="#br0" timeOffset="35227.7805">16561 9893 366,'0'0'365,"14"-72"-234,-14 47-16,0 8-52,-15 10-37,-5 7-16,-3 10-5,-2 15-5,0 7-16,7 0-55,5-2-21,10-9-7,3-5 22,6-9 37,9-6 40,4-1 33,3-4 62,3-7-9,2 0-6,1 4-20,1 3-21,-4 4-19,0 0-18,-4 9 1,-2 1-3,-2-3 0,1-3-35,-2-4-2,2-10 13,3-16 8,-3-13 6,1-14 10,-4-10 4,-6-10 5,-7-8 13,-2-1 1,-7 10 5,-8 17 3,-1 24 26,4 19-4,1 12-28,0 14-25,4 22-2,2 20 2,5 12 3,0 4-1,7 1-2,4-6-4,1-5-46,0-5-50,-1-13-73,-1-13-121</inkml:trace>
  <inkml:trace contextRef="#ctx0" brushRef="#br0" timeOffset="35673.1229">16784 9697 907,'0'0'82,"0"0"-61,76-62-14,-36 49 10,-1 6 43,-6 5 12,-7 2-29,-10 8-33,-4 12-9,-5 3-1,-4 8 1,-1 2-2,1 2-3,3-4-34,6-7 6,2-7 1,0-8-9,-3-9-27,-4 0 42,-6-13 25,-1-9 6,0-3-5,0 1 10,3 4 36,11 5 7,4 6-14,7 7 3,1 2-12,-4 11-10,-4 10-10,-6 5-3,-9 3-7,-3-2 0,0-5-1,-3-6 0,-6-9-12,0-7 6,2-5 6,1-21 8,6-9-3,0-6 7,0-5 2,7-2-12,3-2-1,0 2-1,0 8-63,-3 7-103,-7 11-277</inkml:trace>
  <inkml:trace contextRef="#ctx0" brushRef="#br0" timeOffset="36335.3913">13991 9236 796,'0'0'100,"0"0"-86,0 0 39,0 0-31,0 0-15,0 0 9,-2 0-16,2 0-220,0 1-301</inkml:trace>
  <inkml:trace contextRef="#ctx0" brushRef="#br0" timeOffset="36603.8028">14736 10117 690,'0'0'280,"0"0"-280,0 0-39,0 0-186,0 0-1,0 0 170,-5 14 35,-17-7-139</inkml:trace>
  <inkml:trace contextRef="#ctx0" brushRef="#br0" timeOffset="40316.825">4226 9417 682,'0'0'0,"0"0"-25,0 0 25,0 0 8,0 0 2,0 0-10,0 0-106,16 2-44,-9-1-207</inkml:trace>
  <inkml:trace contextRef="#ctx0" brushRef="#br0" timeOffset="41119.3186">18112 9628 119,'0'0'743,"0"0"-648,0 0 64,0 0-112,0 0 109,0 0-46,-8 0-60,6 0 58,1 0-63,1 0-35,0 0-10,-1 0-4,1 0-41,0 0-68,0 3-51,12-3-190,12-3-333</inkml:trace>
  <inkml:trace contextRef="#ctx0" brushRef="#br0" timeOffset="41583.799">20826 8660 1214,'0'0'69,"0"0"-24,0 0-35,0 0-2,0 0-4,0 0-4,0-32-46,0 59-164,0 6-42,0 0-352</inkml:trace>
  <inkml:trace contextRef="#ctx0" brushRef="#br0" timeOffset="47286.5629">8011 5615 968,'0'0'66,"0"0"-40,75-10-18,-31 8 41,12 2 74,8 0-26,5 0-41,0 6-32,-4 6-15,-8-1 1,-8 2-7,-7-1 3,-6-2 0,-5-2-6,-5 0 7,-7-1-5,-6-3 0,-6-2 0,-3-1-2,-2-1 0,-1 0-4,0 0-18,2 0-17,-1 0-13,3 2-34,6 0-20,5 2-36,5-2-62,6 0-45,9-2-218</inkml:trace>
  <inkml:trace contextRef="#ctx0" brushRef="#br0" timeOffset="48367.5302">12906 5712 289,'0'0'539,"66"-10"-407,-22 7-109,7 3 0,3 0 36,2 0 23,-2 0-13,-3 3-40,-2 4-19,-7 1-10,-8-1-7,-8 1-8,-9-4 6,-10 0-12,-5-1-25,-2 0-29,0-1-69,-14 0 54,-6 0-44,-4-2 9,0 0-82</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33:33.063"/>
    </inkml:context>
    <inkml:brush xml:id="br0">
      <inkml:brushProperty name="width" value="0.05292" units="cm"/>
      <inkml:brushProperty name="height" value="0.05292" units="cm"/>
      <inkml:brushProperty name="color" value="#FF0000"/>
    </inkml:brush>
  </inkml:definitions>
  <inkml:trace contextRef="#ctx0" brushRef="#br0">6459 4702 20,'0'0'649,"0"0"-561,0 0-82,0 0 11,0 0 64,0 0 20,0 0-38,-30 33-45,30-33 1,7 1 0,16-1-10,11 0-8,9 0-1,12 0-27,8-1-110,3-10-137</inkml:trace>
  <inkml:trace contextRef="#ctx0" brushRef="#br0" timeOffset="22989.4049">5082 7358 631,'0'0'235,"0"0"-172,0 0-62,0 0 6,0 0 59,0 0 18,0 0-44,0 0-33,19-6-4,-12 6-2,6 0-1,6 0 0,5 0-2,-1 0-23,-1 0-4,-3 0 17,-5-1 1,-6 1-3,-3 0 4,-5 0-5,0 0-10,2 0-7,-2 0-2,0 0-11,0 1-1,-4 5-30,-3-2-8,-2 1 31,2-1 22,0 1 7,1-4 12,3 1 3,1 0 7,2-2-6,0 0-22,0-2-87</inkml:trace>
  <inkml:trace contextRef="#ctx0" brushRef="#br0" timeOffset="27062.3636">3136 1643 283,'0'0'185,"0"0"-175,0 0 19,0 0 49,0 0-10,0 0-18,0 0-34,0 0-10,0 0 8,0 0 9,0 0 1,0 0-6,0 0-6,0 0 1,0 0 3,0-1 0,0 1-2,1-1 5,1 0 5,-2 0-5,2 0 10,0-1 1,1-1-9,3-1-12,-1 1-6,-1 0 8,-1 2-3,1 1-1,-2 0-7,3 0 2,0 0-4,3 0 4,-2 7 2,-2 0-4,0 0-2,-4 2 1,0-1 1,0 0-1,-4 0-2,-8-1-5,-3-1-18,-1-3 0,2-1-33,2-2 45,4 0-1,1-1 15,2-7 4,3-1 7,0-3 19,2 1 10,0 0-16,0 5-15,0-1 18,0 2-20,0 3 3,2 2-9,5 0-1,2 0-3,5 0 1,3 0-2,-3 1 4,-2 5 0,-4 1-1,-7-1-7,-1 3-61,0 0-70,-12-3-70,-2-2-47</inkml:trace>
  <inkml:trace contextRef="#ctx0" brushRef="#br0" timeOffset="29458.2077">3125 1673 199,'0'0'0,"0"0"0,0 0 0,0 0 56,0 0-2,0 0-29,5-5-13,-3 5 16,-2-1 5,2 0 22,-2 1-17,0 0-13,0-2 15,0 2 11,0 0 18,0-1-1,0-2-8,0-1-19,1 0-22,-1-3 8,1 2-9,0-1-1,1 0 5,2-2 6,-1 1-3,4-3-8,-1 1-2,2 0-7,2 0-6,4 0-2,0 1 0,4 0 0,2-2 0,1-1 1,2 1 1,-3 1-1,0 1-2,-4 0 2,-2 2 1,0-1 1,-1 1-3,-1 1 1,0 1 1,1-1-2,1 0 0,1 1 1,2 0 0,-1-1-1,3 1 0,0 0-1,0 1 1,-2-1 2,0 1 0,-2 1 3,3 2 0,-4-1 3,0 1-4,0 0-1,-1 0-2,1 0 2,-1 0-3,-1 0 3,4 1-1,2 4 2,1 0 7,2-1 0,-1 3-5,0-3 2,0 2 0,-2-1-6,-2 0 7,4 1-4,-3 0 3,4 3 3,-1-2-2,1 0-6,0 0 2,-2 1-4,2-1-1,-1-2 3,3 0 2,1-1-1,0 1 2,1-1 4,0 0-2,0 0 5,0 0-6,-2-1-3,0 0-3,-3 1 5,2-2 1,-1-1-2,-2 0-1,0 0 5,0-1-4,-1 0 6,0 0-7,2 0 0,1 0-2,3-2 2,0-1 2,1-1-2,-4 1 4,-1 1 0,-2-2-3,-2 3-4,0-3 2,-1 0-1,-2 2-1,-2-1-1,-2-1 2,-2 0 0,-3 1 1,-2 0 3,-1-3-2,1 3 4,0-1-8,0-2 0,0 3 1,1-1-2,-1 2 1,-2-1-2,2 2 1,-2 1 1,0 0-1,0 0 0,0 0 1,0 0-2,0 0-4,0 0 4,0 0-1,0 0 2,0 0-3,-4 0-3,1 0-8,-3 0 5,2 0 4,1 0 0,3 0-3,0 1 1,-2 2-2,2 2 2,0-1 4,0 3 3,0-1-1,0-2 2,0-1-2,0-1-2,0 0 2,5 0 2,2-1 6,1-1 2,4 0 0,-1 0 1,-4 0 4,0 0 2,1 0-3,-2-2 1,0-3-7,-1 0-1,-2 0 0,-2 1-3,1 0 4,-2 0-3,0-1 3,0 1-4,0 1 0,-7 0-1,-1 2-1,-4 0-5,-1 1 1,-1 0 2,0 0 2,5 0 0,2 0-1,2 2-1,4 1-4,0 2 2,1-1-1,0-1 0,0 2 1,0-2 4,9 1 1,3 1 6,6-1 3,0-1 2,5 1 1,-3-1-6,-3 1-4,-4-2 2,-1-2-1,-5 0 1,-1 0-2,-4 0 3,3-1 0,-3-7 5,1 0-1,-3-3 1,0 2-5,0-1-1,0 3-3,-7 1 3,-2-1-5,-5 4-2,0-2-1,1 5 1,3-1 2,1 1-2,6 0-1,0 0-4,1 0-1,-1 3 3,0 7 1,0 2 4,0 0-1,1 0-1,2-1 2,0-3-12,0 0-4,0-3 6,0-1 2,5-2 1,-1-1 0,2-1-3,1 0-17,4 0-56,1 0-68,2 0-145,2 0-283</inkml:trace>
  <inkml:trace contextRef="#ctx0" brushRef="#br0" timeOffset="31528.4272">4042 1421 519,'0'0'274,"0"0"-213,0 0 49,0 0-1,0 0-26,0 0-23,0 0-30,0-17-10,0 17-6,0 0-2,0 0 0,0 0-6,-2 0-4,0 0-1,-5 7 0,-3 5-1,-5 3 1,-1 4 0,-2 1 1,-1 1 1,-1 1 6,0 0 1,1-3-4,1 1 0,3-4-2,2-4-1,2 1 0,3-7-3,2-1 0,4-2 0,0-2-5,0 1-18,0-1-5,0 1-8,-1-1-12,-1 1 2,4-2-15,0 0-22,0 0-94,0 0-113</inkml:trace>
  <inkml:trace contextRef="#ctx0" brushRef="#br0" timeOffset="32249.3063">3822 1445 415,'0'0'134,"0"0"-101,0 0 43,0 0 18,0 0-58,0 0-23,-1-7-11,1 7-1,0 0-1,0 0 1,0 0 0,0 0 6,0 0 7,0 0 1,0 0 0,0 0 1,0 0 3,0 0-10,0 0-2,0 0 1,0 0 2,-1 0-1,1 0-1,0 0 7,-1 0 7,-1-1 4,0-2-5,0 0-9,-2-3-7,3 3 31,-1 0-13,2 0-6,0 1 16,-3 1-5,3 1-9,0 0 3,-2-2 15,2 2-14,0 0-2,0 0 5,0 0-4,2 0-13,16 10-5,7 5 18,5 3 26,2 0-12,-3 1-12,-1 3 9,-1-4-10,-2 2 0,-4-1-4,-1-3-8,-6-2-2,0-3-2,-4-4-2,-2-1 0,-4-2-5,-2-3 3,1-1 1,-3 0-3,0 0-1,0 0-1,0 0-7,0 0-30,0 0-31,0 0-12,0 0-28,2 0-31,5 0-62,4 0-152,5 0-280</inkml:trace>
  <inkml:trace contextRef="#ctx0" brushRef="#br0" timeOffset="45843.9914">15123 10610 277,'0'0'117,"0"0"-65,0 0-12,0 0-2,0 0-1,0 0-12,0 0-7,0 0-6,-2-3 4,2 3 26,0 0 18,0 0-19,0 0-22,0 0-12,0 0-2,0 0-1,5 5-3,1 4-1,-2-2 0,0 0 0,-1-3-1,-1 1-1,-1-3 2,-1-1 0,1-1 4,-1 0-4,1 0-1,1 0 1,3 0 6,4 0 4,1-3 3,4-8 9,5-3 13,3-4-15,1-5-13,2-5-7,-2-3-51,-2-1-98,-4 1-108</inkml:trace>
  <inkml:trace contextRef="#ctx0" brushRef="#br0" timeOffset="46737.0191">12556 8570 69,'0'0'60,"0"0"-47,0 0 8,0 0 5,0 0 2,0 0 2,0 0 83,9 0-46,-2 3-44,-3-1 40,0-1-48,-3 0 26,-1-1-14,0 0-15,0 0 5,2 0 9,1 0 27,6 0 14,4-7-42,5-5-10,3 0-13,1-2 2,1 0-4,-2 0-102,-3 0-75,-4 2-325</inkml:trace>
  <inkml:trace contextRef="#ctx0" brushRef="#br0" timeOffset="47351.3075">10564 9679 377,'0'0'15,"0"0"0,0 0 40,0 0-15,0 0-18,0 0 7,26 6 24,-20 0-32,1 3-6,0 2 17,0 2-17,-1-2-10,1-2-2,-2-5-3,1-4 0,4 0 13,8-7 17,9-17 17,7-7-28,10-12-9,-3-2-10,2-1-19,-4 4-69,-2 7-212</inkml:trace>
  <inkml:trace contextRef="#ctx0" brushRef="#br0" timeOffset="48078.2872">10622 12165 1111,'0'0'76,"0"0"-76,0 0-44,0 0-27,-26 54 50,26-43 21,0-4 7,0-1 5,0 2-8,0 0-2,0-1 0,5-2-2,2-1-4,1-2-14,2-2-20,1 0-38,0 0 49,2-10 0,0-7 27,5-10 3,5-9 5,4-10-5,4-5 4,-1 1-7,-5 4-97,-6 10-147</inkml:trace>
  <inkml:trace contextRef="#ctx0" brushRef="#br0" timeOffset="48666.9433">12444 10706 667,'0'0'40,"0"0"46,0 0-22,0 0-53,0 0-9,0 0 0,-5-34 6,5 34 17,0 0-9,7 2-8,5 5 11,4 1 6,-1-3-5,2 0-6,1-5-7,0 0 0,3 0-3,3-2-4,9-14-16,12-8-58,9-9-109,7-7-184</inkml:trace>
  <inkml:trace contextRef="#ctx0" brushRef="#br0" timeOffset="53165.0052">15043 8724 245,'0'0'44,"0"0"-20,0 0-4,0 0 18,0 0 19,0 0 4,0 0-22,0 2-5,0-2 3,0 0-4,0 0 6,0 0 19,0 0-1,0 0-4,0 0-1,0 0-11,0 0 6,0 0 1,0 0-19,0 0-15,0 0-5,0 0-4,0 0 4,0 0 0,0 0 8,-7-7 12,0-2-21,-6-4-6,4 0 1,1-4 2,-2 0-2,0-3 3,-1-2 2,-1 1 8,-1-3-6,-1 0 9,-1-5 3,-2 0-18,-1-3 3,-1 2-4,0 3-3,4 1 0,2 5 0,4 5-1,4 3 2,3 6 4,0 3 7,2 2-8,0 2-3,0 0-1,0 0 0,0 0 0,0 0-1,0-2-3,0 2 1,0 0 2,0 0 1,0 0-2,0 0-3,0-1 3,4 1-2,11-2 3,10 0 1,6-2 0,3 1 1,8 0-1,1-1 0,8 1 1,4-1-3,4 0 4,6-2-2,2 1 0,2-1-1,3 0 0,-1-4 0,-5 3-5,-5 1 6,-8 0-1,-5 1-1,-2-1-6,-6 0-31,-5-2 8,-7 3 28,-4-1 2,-2 2 1,2 1 0,0-2-4,-1 2-19,-1 0-4,-2 1-11,-5 1 13,-4-1 21,-6 2 0,-5 0 3,0 0 1,0 0 0,0 0 7,0 0 1,0 0-3,0 0-3,0 0-1,0 0-1,0 0-2,0 0 1,0 0 1,0 0 0,0 0 0,0 0 0,0 0 1,0 0 3,0 0 2,0 0-4,2 5 0,4 11 8,4 7 5,4 9 0,4 9 0,4 8 12,0 7-7,0 1 1,-1 2 9,-1-1-7,-3-4-9,-2-4-9,-1-5 0,-2-11-5,0-9 0,-5-8 0,-2-8 1,-1-2 0,-2-5-1,-1 0 0,0-1-2,-1-1-1,0 0-3,1 0 2,-1 0 0,0 0-1,0 0 3,0 0 1,0 0-2,0 0 3,0-5 1,0 1 0,0 0 0,0 1-1,0-2 0,0 3-1,0-1 1,0 3 1,0 0-1,0 0 0,0 0 1,0 0-1,0 0-1,0 0 1,0 0 0,0 0 0,0 0 0,0 0 0,0 0 2,0 0-2,0 0 2,0 0-1,0 0-1,0 0 0,0 0 0,0 0 0,0 0 0,0 0 0,0 0 1,0 0 0,0 0-1,0 0 0,0 0 1,0 0-1,0 0 0,0 0 0,0 0 0,0 0 0,0 0 0,0 0-1,0 0-5,0 0-9,0 0-60,0 0-24,1 0-95,4 0-130</inkml:trace>
  <inkml:trace contextRef="#ctx0" brushRef="#br0" timeOffset="53980.7771">16313 8810 749,'0'0'94,"0"0"-54,0 0 8,0 0-7,0 0 15,0 0-18,-67-13-14,38 18-10,0 3 5,-1 3 10,3-1 2,4 1-9,5 0-8,2 0-11,4 0 2,4 5-5,1 2 4,4 4-2,1 4 10,2 5-1,0 0 7,10 3 7,3-1-11,3 1-2,0-5-10,-1-2 4,-1-4-6,2-3 2,4-1 11,3-1 3,5-3-4,1-3 1,3-1-5,0-3 1,-2-2 1,-1-4 0,0-2 5,-1 0 3,1-6 1,-1-8-3,-3-2-6,-1-1 0,-5-2-4,-1-1-3,-3-1 1,-2-1 0,-2-2-4,-2-2 4,-3 0-2,-3 1 2,-1 0 1,-2 1 2,0 1-3,-4 0-1,-5-1-2,-2 4 1,-2 0-2,-1 3-1,0 4 1,-2 1-1,1 3-1,-4 1 2,-3 0 0,-4 1 1,-3-1-2,-1 1-1,1 1-1,5 1 2,2 0-2,6 1-5,2 0-13,3 3-7,-1 1-19,-2 0-24,-6 0-37,-3 0 3,0 3-19,3 0-45,8 0-69,10-3-156</inkml:trace>
  <inkml:trace contextRef="#ctx0" brushRef="#br0" timeOffset="54282.0176">16556 8638 761,'0'0'112,"0"0"-91,0 0 9,0 0 32,0 0 16,0 0-31,46-49-30,-40 45-14,0 1-2,0 0 2,1-1-3,0 1-7,2 1-74,1-1-161,0 2-220</inkml:trace>
  <inkml:trace contextRef="#ctx0" brushRef="#br0" timeOffset="54568.2702">16922 8942 977,'0'0'49,"0"0"-47,0 0 5,74 0 38,-57 0 33,-4 9-49,-1 2-29,-4 0-37,-4 1-74,-4-5-156,0-2-298</inkml:trace>
  <inkml:trace contextRef="#ctx0" brushRef="#br0" timeOffset="55040.586">16038 9185 708,'0'0'246,"0"0"-215,0 0-29,0 0 9,0 0 38,-64-22 11,43 17-28,-4 0-21,2 3-11,0-2 1,7 2-1,7 2-3,3 0-31,6 0-53,0 0-88,4 0-116,9 0-270</inkml:trace>
  <inkml:trace contextRef="#ctx0" brushRef="#br0" timeOffset="55308.0183">16234 9394 969,'0'0'112,"0"0"-111,0 0-1,0 0 1,0 0 14,0 0 1,-40 61-13,34-44-3,-2-2-49,-1-1-67,0-6-94,5-7-142</inkml:trace>
  <inkml:trace contextRef="#ctx0" brushRef="#br0" timeOffset="55596.7963">16568 9321 679,'0'0'130,"0"0"-97,0 0 54,0 0 21,0 0-13,0 0-2,34 12-49,-14 5-13,-1 2-19,1-5-12,-1 1-5,-4-2-87,-2-3-185,-8-4-473</inkml:trace>
  <inkml:trace contextRef="#ctx0" brushRef="#br0" timeOffset="56846.6297">16428 9474 515,'0'0'109,"0"0"-11,0 0 42,0 0-38,0 0-4,0 0-13,-38-21-28,33 21-9,-1 2-3,1 11 7,1 8 4,4 9-21,0 8-5,4 5-3,8 2 5,2 0-16,1 0 2,2-3-5,0 0-6,-3-1-2,-3-3-4,-2-3 4,-2-6-5,0-2 0,0-6 2,0-6-2,4-1 0,-5-3 3,1-3-2,-2-1 1,-2 3-1,1-1-1,1 2-1,-3 3-2,3 4 2,-1 0 1,0-1 1,-1-3 3,-1-5-4,-1-3 0,-1-1-3,0-3 6,0 1-3,0 0 0,1 0 0,-1 3 1,1-1-3,1 2 4,0-1-3,-1-1 3,-1-1-1,0-3-1,0 0-2,0 2 0,-6-1 2,-7 2 1,-6 0 3,-4 3-2,-6 0-1,-5 2 4,-3 3-5,-3-1 2,-1 1-2,-3-1 1,-6-1 1,-6-3-2,-6 0 0,-4-1 0,-1 0 0,1 1 1,1 3-1,2 2 1,-1 3 3,2 2-3,-3 0 0,-1-2 2,2-2-3,-1-4-2,2-3 1,-2 1-2,3-4 1,6 0-3,9-1 3,11-2 1,12 0 1,9 0 0,4 0 0,4 0 6,2 0-5,1 0-1,0 0 2,-1 0-1,1 0-1,0 0-1,3 0 1,0 0 0,1 0 1,0 0 0,0-2 0,0 0 2,0-3-2,0-1 1,0-2-1,0 0 1,0 0-2,-1-1 0,-2-1 0,1-3 1,0-6-1,2-2 1,0-6 0,0-3 0,9 2-1,0 1 0,0 4 2,-4 4 0,-1 3 4,-4 3-5,0 0 0,0 0-1,-1-4-2,-7-2 0,1-4-7,-2 2 7,4 0-11,1 3 4,3 5 3,1 4-15,0 3-49,8 4-108,6 0-244</inkml:trace>
  <inkml:trace contextRef="#ctx0" brushRef="#br0" timeOffset="58536.1744">16281 8725 45,'0'0'0,"0"0"-1,0 0-18,0 0 19,0 0 5,0 0 2,0 32-7</inkml:trace>
  <inkml:trace contextRef="#ctx0" brushRef="#br0" timeOffset="58871.651">16161 8826 239,'0'0'131,"0"0"-42,0 0 14,-62-25-19,37 19 9,-3 4-52,1 2-41,4 0-49,8 0-94,13 2-238</inkml:trace>
  <inkml:trace contextRef="#ctx0" brushRef="#br0" timeOffset="88878.4082">17226 8313 613,'0'0'121,"0"0"-59,0 0 30,0 0-13,0 0-18,60-15-20,-26 11-26,4 2-3,0 1-1,-1 1-9,-2 0-2,-3 0-4,-5 0-1,-3 0-21,-4 0-45,-2 0-131,-1 0-176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35:47.828"/>
    </inkml:context>
    <inkml:brush xml:id="br0">
      <inkml:brushProperty name="width" value="0.05292" units="cm"/>
      <inkml:brushProperty name="height" value="0.05292" units="cm"/>
      <inkml:brushProperty name="color" value="#FF0000"/>
    </inkml:brush>
  </inkml:definitions>
  <inkml:trace contextRef="#ctx0" brushRef="#br0">21874 10494 1080,'0'0'102,"0"0"-68,0 0 1,0 0 23,0 0-29,0 0-18,0 0-4,-65 2-3,44 17 3,5 8-4,4 7 1,6 3 5,6 7-7,0-2-1,7-4 0,7-5 5,4-7-8,1-7 2,2-6 0,3-6 5,-4-7-3,2 0 11,-6-7-5,-2-10 2,-5-7 1,-4-6-11,-5-8-1,0-2-12,-10 0-29,-5 5-1,-3 8-5,3 7-17,2 8-45,4 5-50,6 7-67,3 0-32</inkml:trace>
  <inkml:trace contextRef="#ctx0" brushRef="#br0" timeOffset="380.9522">22005 10593 1209,'0'0'50,"0"0"-46,0 0-4,34 71 40,-30-32 5,-4 6-20,2 1-18,-1-4-4,0-6-3,4-6-4,-1-10-14,0-6-13,1-6-17,-2-7 14,0-1-4,-3 0 18,0-15-20,-3-8-100,-7-5 42,-1-4 67,0-3 11,2-2-12,4 3 32,5 1 30,0 3 56,12 6-46,11 2 53,2 6-39,7 4 0,-3 5-28,2 6-26,-1 1-9,-4 0-96,-6 5-204,-10 6-363</inkml:trace>
  <inkml:trace contextRef="#ctx0" brushRef="#br0" timeOffset="549.0136">22148 10803 124,'0'0'1081,"77"-3"-1015,-45 3-66,-4 0-32,-9 0 30,-4 3 2,0 4-110,-2-4-207,-2-1-198</inkml:trace>
  <inkml:trace contextRef="#ctx0" brushRef="#br0" timeOffset="707.1116">22384 10818 786,'0'0'334,"0"0"-322,0 0-7,21 66 29,-14-35 9,1 3-16,0 1-26,2-4-1,-2-3-36,-1-8-56,-2-5-52,-4-6-104,-1-9-33</inkml:trace>
  <inkml:trace contextRef="#ctx0" brushRef="#br0" timeOffset="855.7053">22432 10899 595,'0'0'194,"0"0"-95,30-67-57,-19 53 18,0 4-29,-1 4-30,2 2-2,2 3-18,3 1-53,1 0-108,-4 1-64,-8 9-177</inkml:trace>
  <inkml:trace contextRef="#ctx0" brushRef="#br0" timeOffset="965.9248">22530 10921 655,'0'0'323,"0"0"-234,0 0-50,0 0-3,73 23-36,-48-16-8,0-3-293</inkml:trace>
  <inkml:trace contextRef="#ctx0" brushRef="#br0" timeOffset="1686.2389">21345 8657 1188,'0'0'155,"0"0"-117,0 0-38,0 0-15,0 0 15,0 0 3,0 75 19,0-41-18,0-1-4,7-6-8,5-8-29,2-7-7,2-8 10,3-4 21,3-4 5,2-16 8,-2-11-12,-2-5 12,-8-5 3,-7-2 21,-5 7-20,-4 6 17,-17 9 1,-9 10-22,-4 9-13,-3 2-19,3 6-31,4 10-51,14 1-131,15-7-284</inkml:trace>
  <inkml:trace contextRef="#ctx0" brushRef="#br0" timeOffset="1898.2354">21615 8586 289,'0'0'974,"0"0"-974,0 0-15,0 0 6,0 0 9,27 83 9,-20-48-6,-2-3-3,1-4-123,-1-4-26,-3-7-47,-2-8-99</inkml:trace>
  <inkml:trace contextRef="#ctx0" brushRef="#br0" timeOffset="2093.9306">21617 8538 1096,'0'0'103,"0"0"-82,0 0-8,61-8 9,-34 29 28,4 11 8,-4 4-45,0 0-5,-4 0-8,-5-8-6,-3-5-68,-3-2-1,-3-6-79,-1-9-234</inkml:trace>
  <inkml:trace contextRef="#ctx0" brushRef="#br0" timeOffset="2274.0266">21853 8490 1242,'0'0'78,"0"0"-78,0 0 0,58 57 37,-47-17-10,-8 6-27,-3 7-11,-8-3-199,-11-12-383</inkml:trace>
  <inkml:trace contextRef="#ctx0" brushRef="#br0" timeOffset="22922.0532">13543 9363 419,'0'0'29,"0"0"-5,0 0-1,0 0 24,0 0 22,0 0 35,0 0-33,0 0-26,-15-19-6,20 19-9,12-2-6,11-1-2,10 2-1,3-2-11,4 0 2,-2 0 4,-6-1-6,-5 1 6,-7 0-3,-6 1-1,-9 1-4,-3 1-2,-6-2-4,-1 2 2,0 0 0,0 0-1,0 0-1,0 0-2,0 0 0,-2 0 0,-1 0-1,0 0-3,1 0-5,0 0 5,2 0 2,-3 0-1,2 0 2,-1 0 1,1 0-2,-1 0 2,2 0-9,0 0-16,0 0-18,0 0-4,0 0-24,0 0-28,0 0-81,3 0-87</inkml:trace>
  <inkml:trace contextRef="#ctx0" brushRef="#br0" timeOffset="26268.1125">3121 11067 294,'0'0'51,"0"0"-19,0 0 10,0 0 32,0 0-6,0 0-23,0 0-19,7 0 5,8 0 42,11 0-4,7-1 1,11-2-23,5 0-11,2-2 9,-2-1-2,-5 2-13,-5 0-6,-8 3 3,-7 1-11,-9 0-6,-9 0-8,-6 0-2,0 5-6,0 5-48,0-2-133,-1-4-332</inkml:trace>
  <inkml:trace contextRef="#ctx0" brushRef="#br0" timeOffset="28090.5061">10171 10822 889,'0'0'38,"0"0"-38,0 0-8,0 0-127,0 0-14,0 0-130</inkml:trace>
  <inkml:trace contextRef="#ctx0" brushRef="#br0" timeOffset="29191.6213">8512 10635 778,'0'0'81,"-59"0"-20,36 11-41,6 7 22,2 8 22,8 10 21,7 9-14,2 12-28,17 7-19,4 5-16,4 1-2,0-4-5,0-1 0,0-7-1,-3-5-2,-3-8-37,-4-10-41,-6-7-9,-4-9-47,-7-9-86,0-10-34</inkml:trace>
  <inkml:trace contextRef="#ctx0" brushRef="#br0" timeOffset="30061.9776">8362 10465 416,'0'0'47,"0"0"-9,67-48 3,-29 38-2,15 3 31,21-1 6,32 1-18,29-6-23,29-5-7,22-2-12,8-5 4,4 1 7,-8 6-6,-11 1-10,-18 3-11,-15 0-3,-18-1-4,-11-1-2,-1-2 9,3-2 0,-1 0 0,-2 3 0,-17-1 0,-20 7 2,-18 3-2,-18 4 0,-13 2 0,-9 1 1,-5 0-1,-3-1-3,-1 2 0,1-2 2,3 2-1,-4 0 1,-1 0 0,-4 0 0,-3 2-5,-4 5-1,0 4 7,0 4 1,-10 6 4,-3 4 0,2 5 3,2 8-2,8 12 3,1 14 3,10 18 10,10 19 0,5 14-2,0 8 23,-4 8-18,-5-4 6,-7-5-11,-9-15-2,0-14-11,-6-16 0,-7-19-2,-1-11 0,-1-15-5,-1-12 2,-4-10 4,-5-4-3,-10-6 2,-8 0 2,-11 0-3,-6-6-4,-5-1 0,-7 0 0,-9 4 0,-17 3 6,-11 0-6,-23 0 0,-18 3 0,-16 0-3,-18 1 2,-6 1-27,-2 3 28,2 6 3,8 3 4,0 2 7,0 0-4,5-2-2,11-2-7,22-5 8,30-5-1,32-5-8,28 0-38,26-13-110,19-5-133,9-5-83</inkml:trace>
  <inkml:trace contextRef="#ctx0" brushRef="#br0" timeOffset="30812.0832">9182 10414 206,'0'0'338,"0"0"-247,0 0 14,0 0 17,0 0-63,0 0 27,4 99 21,4-27 0,4 14-30,2 11-18,0 4-20,3 4-14,1 1 2,5 1-13,4-7-7,1-9-2,0-14-5,-4-13 0,-8-10-1,-3-15-33,-5-14-37,-1-12-87,-3-13-98,2-12-274</inkml:trace>
  <inkml:trace contextRef="#ctx0" brushRef="#br0" timeOffset="31231.4219">9840 10256 637,'0'0'120,"0"0"-29,0 0-88,23 78 75,3-18 44,1 16-22,-2 13 7,-6 9-22,-6 8-32,-7 3-23,-3-3-3,1-2-4,1-7 0,2-13-4,4-9-14,5-18-5,4-15-15,2-10-71,2-12-122,-2-16-175</inkml:trace>
  <inkml:trace contextRef="#ctx0" brushRef="#br0" timeOffset="31658.3076">10580 10167 636,'0'0'89,"0"0"-27,0 0-39,0 0 68,0 0-56,34 75 95,-22 12-16,-1 22-43,3 16 22,-3 1-27,3-3-28,5-10 14,6-10-21,6-8-9,6-12-14,-3-8-8,-5-11-14,-11-10-64,-6-8-95,-12-15-148,-5-16-526</inkml:trace>
  <inkml:trace contextRef="#ctx0" brushRef="#br0" timeOffset="33130.7948">10869 10802 610,'0'0'55,"0"0"20,17 62-3,-7-35-29,2 3-2,-1 0-8,-2-1-25,-1-3-2,-2-3-2,-1-5-2,-1-8 1,-2-5-2,-1-2 2,1-3-1,0 0 8,2 0 7,1-3 3,2-6-6,2 2-8,1-1 1,1 1-2,2 2-1,5 1 1,3 0-1,3 2-1,3 2 6,2 0 7,0 0 11,-4 0-14,-6 2-5,-6 2-7,-6-2 2,-3 0-2,-2 0-1,-1-1 0,1-1-1,-2 0-6,0 0 5,0 0-1,0 0 3,2 0 3,0-7-3,1-4-8,-1-3 0,-2-1 7,0 1 1,0-3 2,0 3-2,0-1 0,0 0 1,0-2 3,0 0-1,0-2 8,6 1-10,1 1 5,-2 2 6,-4 5 0,-1 1 5,0 4-2,-10 0-14,-8 0-1,-6 1-8,0-2 5,0 3-8,1-1 10,1 1 1,1 0 0,-3 1 0,1 0 6,-4 0-1,-4 2 3,1 0 5,0 0-4,7 0-2,6 0-7,8 0-1,6 0 0,3 0-8,0 3-12,3 4 2,6 4 7,-1 0-13,-1 1-47,-7 1-39,0 0-44,-14-2-31,-10 0-108</inkml:trace>
  <inkml:trace contextRef="#ctx0" brushRef="#br0" timeOffset="33917.0027">10271 10817 551,'0'0'170,"0"0"-97,0 0-17,0 0 25,0 62 10,4-31-34,3 3-35,2 2-12,0-1-10,1-1 5,3-3-5,3-6 0,0-5 0,0-5 2,-5-5-2,-2-6 0,-5-2 0,0-2 4,-1 0 7,4-9-7,3-3 4,3 0-1,1 0-1,4 1 9,-1 4-13,1-1 6,-4 6 4,-4-1 0,-1 3 0,-4 0-7,2 0 0,-4 0-4,-1 0 1,0 0-2,-2 0 2,0 0-1,0 0 1,0 0 5,0 0 2,0-2 0,0-6 7,-3-5-11,-1-1 9,2-3-1,2 2-8,-2 0 6,-1 0-1,0 2-4,-4-2 5,-1-1-2,-3 1-3,1 2-3,-1 3-2,2 2 1,2 4-1,-2 1 4,-2 1-5,-3 2-1,-4 0-4,-2 0 4,-6 0-6,-3-2-16,3-1-29,0-2 14,5-2-41,2-4-14,3 1-129,3 1-191</inkml:trace>
  <inkml:trace contextRef="#ctx0" brushRef="#br0" timeOffset="34703.1171">9582 10872 611,'0'0'147,"0"0"-49,0 0 19,0 0-29,0 0-61,0 0-13,-26 18-11,11 1-3,-2 0 2,-1 1 0,2-3-2,3-4 2,8-6-2,2-4 1,3-3 1,0 0 3,7 1 21,11 1 25,6-2 1,1 5-7,2 0-22,-2 5-6,-2 3-6,-2 2-6,-1 4 0,-2 1-3,2 0-2,-3 4 1,0-2 2,-3-1-2,-4-2 0,-2-5-1,-1-6 1,-3-4-1,-3-4 1,1 0 1,-2-1 4,3-12 6,1-5-10,-1-6 4,3-3-2,0-2 5,-1-2 7,0 0 7,0 0-7,-3 3-7,0 4-7,-2 2 0,0 6 0,0 1-2,0 4 0,-4 4-2,1 2 2,0 5-5,-1 0-2,-6 0-13,-7 0 2,-4 2-7,-4 5-16,-6 0-26,1 0-2,-4-2-6,2-3 5,0 1-34,3-3 28,4 0 16,1 0-15,3 0-24,1 0-21,5 0-88</inkml:trace>
  <inkml:trace contextRef="#ctx0" brushRef="#br0" timeOffset="35476.8624">9024 10922 88,'0'0'443,"0"0"-375,0 0-23,0 0 49,0 0-37,0 0-4,-56 22-23,44-9-19,0 1-7,-2 0 0,3 2 2,-3-1 6,1 2 0,3-3-3,4-3 4,4-3-4,2-2-3,0 0 1,4-2 17,10 1 20,4 2-4,0 2 15,2 0-17,-3 1-8,-2-1-11,-3 0-2,-3 3 2,0-2-3,-4 0-4,0 0-1,-1 0-3,0 0 1,-2-3-4,1-1-2,-1-1-1,0-2 1,1 1-2,-2-3 1,-1-1 0,1 0 13,3 0 24,1-6 0,7-7-11,1-4-19,0 0-1,-2-2 2,-5 3 8,-4 0-4,-2 0 2,0 1-3,-7-3-8,-5 3-2,-1 2-2,2 1 2,0 3 0,1-1-3,-3 3-1,1-2-1,-4 0-15,0 0-43,-3 3-39,-2 1-101,-2 3-71,-1-3-320</inkml:trace>
  <inkml:trace contextRef="#ctx0" brushRef="#br0" timeOffset="36991.104">10868 10075 195,'0'0'0,"0"0"-23,0 0-77,0 0 100,0 0 84,0 0 59,0 0-53,0 0-13,0 0 11,0 0-4,0 0 10,0 0-22,0 0-11,0 0-17,0 0-17,0 0-9,0 0 0,0 0-3,0 0-5,0 0-4,0 0-6,0 1-1,5 1 0,1 0 1,1 2 5,-1-3-3,-4 1 4,-1-1 2,-1-1 3,0 0 8,0 0 1,0 0 2,0 1-5,0 0-14,2-1-3,0 1 0,1 0-1,3 2 1,0-2 1,-1 1-1,-3 0 2,1-2-1,-3 0 0,0 0 0,0 0 0,0 0 2,0 0 2,0 0 6,0 0 16,0-4-11,0-3-9,0 0 2,0-2 6,0 0 9,0-2-8,-3-1 4,-1 0 1,-3 0-2,0 1-2,1-4 0,-2 2-5,0-3-7,0-1-3,0-2 0,1 1 6,-2 0-3,2 0-1,0-1-3,-2 2 0,2 0-1,0 2-1,0 1-10,5-3-78,2 1-39,0 0-123,4-3-408</inkml:trace>
  <inkml:trace contextRef="#ctx0" brushRef="#br0" timeOffset="37622.1238">10917 9742 313,'0'0'74,"0"0"-66,0 0 51,0 0-6,0 0 20,0 0 31,69 2-5,-15-9-36,17-3-4,19 2-11,17 1-23,13 1-19,12 0-6,4-2 0,0-3-14,-4-1 6,-10-3 6,-12-1-1,-13 3 3,-17 2 0,-19 4 1,-16 5 3,-18 2-3,-12 0-1,-12 0-2,-3 5-5,0-2 7,-3-1 5,-6-2-1,-2 0-1,-2 0-1,3 0 0,-2 0 0,1 0-2,3 0-1,1 0 1,4 0 2,3 0-2,-2 0-1,2 0-1,0 3 2,0 10 3,0 6 18,0 10-2,0 11-2,-5 13-3,-1 10-4,3 5-8,2 0-2,1-2-29,0-10-153,0-11-332</inkml:trace>
  <inkml:trace contextRef="#ctx0" brushRef="#br0" timeOffset="38470.6517">12417 10171 609,'0'0'28,"0"0"-8,59 85-20,-29-48-27,-2 2-107,-6-5-344</inkml:trace>
  <inkml:trace contextRef="#ctx0" brushRef="#br0" timeOffset="39023.9539">12540 10236 452,'0'0'107,"0"0"-85,0 0 20,0 0 7,0 0-17,0 0 12,-30 30-3,34-6 3,8 6 9,4 6-21,2 2-7,1 1-7,-2-4 7,0-6-4,-3-2-10,-2-5-1,-2-2-6,-3-2-4,-3-2-35,-1-6-37,1-1-66,3-6-34,2-3-115</inkml:trace>
  <inkml:trace contextRef="#ctx0" brushRef="#br0" timeOffset="40583.9921">12770 10546 648,'0'0'71,"0"0"-49,-70-3-15,30 7-7,-7 8-3,-1 1-50,-3 3-5,0-1 12,2-2 37,3-1 9,10-4 8,11-3 26,12-2-4,8-1 6,5 1-13,0 2-3,0 7-12,0 10 45,2 9 9,3 9 4,-3 9-38,1 5-6,-1 6-6,3 2-4,1-1 9,2-4-6,3-3 0,-2-3-10,2-6-5,-3-6 4,-2-9-4,-1-11 2,-2-8-2,-2-5 0,1-5 0,-1-1 3,0 0 9,-1 0 25,1 0-3,1-3-15,2-2-12,3 5-3,6 0-2,7 0 4,6 7 4,0 6 7,0 0-10,-3 0 7,-4-2-4,-1-2 0,-2-3-2,-3-1-2,-4-4-2,-2-1 4,-4 0-6,-1 0 9,3-10 5,-1-9-4,3-10-8,4-10 1,3-11 10,8-9 4,2-9-9,5-8 0,2-2 0,1-2-6,-2 2 1,-7 9 9,-5 12 11,-7 9-10,-4 11-9,-5 13-3,-2 10-2,0 9 2,0 5-3,-6 0-9,-8 0 6,-6 4 0,-5 3-4,-5-3-2,-2-3-4,-5-1 2,-1 0 2,7-14 2,5-7-32,10-2-54,7 1-48,7 4-67,2 6-119</inkml:trace>
  <inkml:trace contextRef="#ctx0" brushRef="#br0" timeOffset="41003.2782">12437 11425 655,'0'0'305,"0"0"-226,0 0-5,0 0 24,0 0-61,0 0-24,31 51 26,-13 7 5,1 8 27,0 4-39,1 2-21,-3-6 16,-2-6-16,-4-8-10,-4-9 9,-6-9-10,-1-7 0,-9-7-11,-19-11-66,-9-9-100,-8 0-81,-3-22-152</inkml:trace>
  <inkml:trace contextRef="#ctx0" brushRef="#br0" timeOffset="41649.5445">12679 11924 650,'0'0'38,"0"0"-19,0 0 23,0 0-8,0 0 86,0 0 21,4 31-64,-36-24-35,-9 6 4,-11 5-5,-9 5-6,-12 5-14,-9 2-6,-11 1-9,-8-2 7,-6 0 8,-6-5-8,-4-6-8,2-9-5,3-5-9,7-4-7,16-2 9,20-9 6,21-2 1,18-1 6,15-4 8,8 0 14,6 0-18,1-1-8,0-1-2,8 0-1,0 3-2,-2 0-3,-1 0 6,-2-1-2,3-4 1,3-5-10,3-7-21,4-2 16,-1-6 14,-5-2 2,-8 0 0,-2 1 2,-16-4 2,-13-2-2,-8-7 2,-4-4-1,0 3 3,4 5-2,8 9 6,8 6-6,8 8-4,9 9-13,4 6-79,0 10-67,13 4-128,2 0-188</inkml:trace>
  <inkml:trace contextRef="#ctx0" brushRef="#br0" timeOffset="43838.956">10012 10189 539,'0'0'53,"0"0"-36,0 0 8,0 0 49,0 0-1,2-70 15,-2 51-39,0-3-27,0-2 0,-7-1 36,-5-6-20,-4-3-12,-7-6 9,-3-7 2,-2-4-9,-4 0-5,0-4-5,-2-2-11,3-5-5,1-5-1,2-2 0,2 6-1,3 7 0,2 8 0,4 6 0,0 4 0,3 4 1,0 3 0,5 4-1,5 4 0,4 2-2,5 5 1,24-1-2,19 2-1,25-4 1,22-6 3,19-3 1,18-6-1,11 1-1,14-3-2,16 3 2,16 0 1,19-5 1,16-3-1,2-3 0,-6 0 3,-14 3-2,-18 6 0,-17 8 1,-16 12-4,-10 10 1,-10 5 1,-12 4 0,-7 10-16,-14 6-1,-9-1 9,-5-3 1,-7 0-11,-4-7 0,-10-4-11,-14-3 4,-14-2 23,-13 0 1,-10 0 1,-3 0 0,-7 0 2,-1-1-1,-3 0 0,1-2 1,4 1-2,0 0 2,1 2-4,-3 0 2,-5 0-4,0 4-3,0 8 7,-5 5 0,-4 1 1,2 4-1,4 1 0,0 4 1,2 3-2,0 11 3,1 12 0,0 13 4,0 13 5,0 14 7,0 8 16,0 12-8,0 5-17,-14 0-2,-2 1-5,3-4-1,6-10 2,7-8-2,0-14-1,9-17 1,7-14-2,0-14 2,-5-15 0,-2-10 0,-6-7 1,-2-5 3,0-1 14,-1 1 0,0-1-1,0 1 0,-3-1-10,-18 1-8,-15 4 0,-19 3-4,-13 2-7,-7 3-10,-5 1 0,3-1 8,10-4 12,14-4-8,16-3-8,14-2-9,13 0 9,6 0 15,3 1 1,1 1-2,0 4-1,0 2 4,0 0 1,1 5 4,3 2 16,-2 0-2,-1 6 15,2 4-12,0 4-6,1 9 11,0 4-10,3 11-10,2 3 8,1 6-11,3 4 6,3-1 15,-2 0-2,1-4-3,-2-3-5,-5 1-4,-2-2 2,-3-4-9,2-4 1,1-3-3,1-7-1,1-1-1,0-1 3,2 1 0,-1 0 4,0-1-5,-1-7-2,-1-6 1,-1-9 1,-2-5 0,0-4 0,-3-4 1,0-2-2,0 0 2,2 0 1,0-2 8,7-12 10,8-10-16,12-10-6,13-9 0,15-7 0,9-5 3,10-2 2,3 1 9,-1 2 14,-4 4-5,-6 8-5,-5 9-11,-6 8-2,-9 8-2,-7 5-2,-11 6-1,-11 2 0,-9 0 0,-7 3-1,-4 1 1,0-2-3,-1-3 3,-16-4 3,-7-7 9,-7-6-12,-4-9 0,0-9 2,-1-6-1,2-3-1,5-1 2,4 3-2,1-1 0,-1 0 0,-1 3 1,-4-1-1,-3-3 0,-3-10-1,-4-5-2,1-6 2,5 3-8,7 11 3,8 18-1,7 13 2,5 13-2,4 7-26,0 5-22,-4 0-24,-4 11-61,-7 8 38,-3 4-33,2 6-40,4 1-31,8 1-341</inkml:trace>
  <inkml:trace contextRef="#ctx0" brushRef="#br0" timeOffset="45069.7923">13422 11252 1090,'0'0'97,"53"66"-59,-27-17-8,-4 5 53,1 6-20,3 7 6,4 6-34,4 8-25,5 8 4,-1 9-14,1 7 9,-2-1-2,-3-6-6,-6-11 0,-6-15-1,-6-14 3,-3-15-3,-3-14 1,-4-15 0,-3-8 0,-1-5 2,-2-1 2,0 0 8,0 0 5,0 0-8,0 0-6,0 0-4,0 0-4,-10 0 4,-10 2 0,-11 2 2,-10-1 3,-9 2-1,-13 1-2,-13 5 9,-13-1 1,-14 5 0,-12 1 1,-16 2-5,-13 0-8,-12 1-1,-7-2-3,8-1-9,11-1 2,24-1 1,18 1 10,13 0 0,7 4 12,-2 2 1,0 4 2,-1 0-13,1-3 0,5-4-2,6-9 0,7-6-6,7-3 2,9 0 1,10 0 3,11 0-1,6-1 2,5-1 1,2-1-1,1 1 0,1 2-1,-2 0 0,-3 0 1,-1 0 0,-3 0-1,3 0 0,2 0 0,4 0 5,3 0-5,0-3 4,2-6 1,-1-1-5,1 0 0,0-5 0,-2-2-2,-1-7 1,4-5-1,-2-9-2,3-11 1,2-7-5,1-6 6,0-6-3,-5 0 5,-10 1 2,-10 1 8,-16 1-9,-10 0-1,-2-1 0,4 3-1,12 8 1,14 6-2,9 12 2,7 6-1,4 6 1,0 6-2,0 5 2,0 3 3,-2 0-3,-2 1-3,0-1 0,1-3 1,1 3 1,4-1 0,5 3 1,0-4-9,7 4 3,0 0 3,0 3 1,-2 2 2,-3 1 0,-2 1 0,0 2-2,0-1 1,0-2 0,0-1-5,0-4-6,-9 1 2,2-1 6,2 1 4,-2 0 2,6 3 1,0-1-3,1 0-1,0 1-10,0-2-74,0 2-21,-1 1-28,-4 0 15,-3 0 13,-3-2 5,-2 1 51,1-2 40,3 0 10,0-2 8,3-4 5,0-3-3,-1-6-10,-2-5-7,-1-2-124,4-3-255</inkml:trace>
  <inkml:trace contextRef="#ctx0" brushRef="#br0" timeOffset="52362.2192">13467 10784 76,'0'0'129,"0"0"-38,0 0-3,0 0 1,0 0-43,0 0 64,0 0-33,0 4-30,0-1-42,0-3-5,0 0-186</inkml:trace>
  <inkml:trace contextRef="#ctx0" brushRef="#br0" timeOffset="52922.8645">13806 10941 11,'0'0'0</inkml:trace>
  <inkml:trace contextRef="#ctx0" brushRef="#br0" timeOffset="57767.1804">10278 11280 706,'0'0'69,"0"0"-25,0 0-16,0 0-16,0 0-11,0 0 8,-3-2 6,3 0-10,0 1-5,0 0 0,0 0 0,0 0 0,0 1 2,0 0-1,0 0-1,0 0-14,0 0-27,0 0-25,0 0-47,-2 4-72</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37:42.5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definitions>
  <inkml:trace contextRef="#ctx0" brushRef="#br0">8826 7648 428,'0'0'601,"0"0"-587,0 0-14,0 0 0,16 110 7,-5-27 41,0 15 8,-1 14-2,-3 8-23,0 8 2,-3 5-17,-2 5 0,4 1-8,-3 0-6,-3-5-1,0-3 0,0-8-2,0-3 1,-3-1-16,-5-8 14,-3-6-30,-3-14-24,-2-12-47,-3-18-109,0-23-245</inkml:trace>
  <inkml:trace contextRef="#ctx0" brushRef="#br0" timeOffset="1088.054">8795 7601 489,'0'0'70,"0"0"-37,0 0-4,0 0 10,0 0 17,0 0-22,74-7 7,-13 7 20,21 1-19,23 3-9,24-2-4,29-2-5,31 0 8,27 0-23,25-2 2,11-3-1,6-3 3,-5-2 1,-14-5-3,-18-3-6,-19-2 28,-13 5 1,-10 1-13,-10 1-21,-7 2-2,-14 0-11,-16 4 4,-21 1 2,-17 4 5,-24 2-17,-18 0-3,-22 0 9,-19 0-1,-9 0-14,-2 0-13,-2 0 41,-11 0 6,-6 0 2,-1 0-7,1-4 5,3 0-5,2 1-1,1 1 2,2 1-1,2 1 0,2 0 1,2 0-1,1 1-1,2 17 5,2 14 4,0 17 10,13 22 16,3 24-1,0 19-6,-3 21-9,-8 15-4,-5 6-4,0 15-11,-6 1 2,-1 0 1,4-3-2,3-9 1,0-1-1,0-2 0,7-4 1,-4-7 0,-2-12-2,-1-14-4,0-12 4,0-14 7,-6-10-7,-2-15-4,-4-14 3,-2-15-4,-2-16-25,-4-12-19,-4-12-33,-4-9-55,-3-20-101,-1-4-109</inkml:trace>
  <inkml:trace contextRef="#ctx0" brushRef="#br0" timeOffset="2310.6537">8910 9737 357,'0'0'77,"0"0"-9,0 0-15,0 0 5,0 0 38,0 0-17,-18-23-10,18 23-43,0 9-20,2 14-1,18 11 39,6 9 11,5 6-15,1 5-23,-4 1 1,-3 1-1,-6 0 7,-6-1-11,-6-2-8,-3-2 0,-4-3-3,0-7 2,-9-3 0,-3-10-1,-3-6-2,5-10-2,1-5-7,5-5-6,3-2 8,1 0 6,0 0 2,0 0-2,0-7 0,5 1-2,11 0 0,9 0 2,14 1 0,13 3 5,17 1 5,15 1 2,18 0-6,16 0 10,21 0-10,13 2-2,13-1 10,10-1-2,2-4 8,10-9-7,2-2-3,0 2-10,-4 3-4,-12 5-9,-14 5 13,-18 0 2,-13 12 14,-17 3-15,-12-2 2,-15 1 0,-13-2-2,-12-2-1,-13-5 0,-10-2 0,-8-1 0,-6-2 0,-6 0 0,0 0-4,2 0 1,3 0 2,2 0-9,2 0 1,0 0-14,-3 0 14,-1 0 8,-3 0 1,-1 0 0,0 4-1,2 2 0,6 1-3,4 5 4,2 1-2,1 2 2,-2 1 9,-2-1-6,-6-2-1,-7-1-2,-5-5-3,-7-1 2,-3-6-49,0 0-38,-9-7-129,-5-14-315</inkml:trace>
  <inkml:trace contextRef="#ctx0" brushRef="#br0" timeOffset="7999.8859">10666 8180 531,'0'0'101,"0"0"-83,0 0 7,0 0 3,0 0 5,0 0-17,0 0-11,2 0 5,-2 0 26,1-1 31,2-2-11,-2 0-29,2-1 23,1 1-2,1-3-30,0 2 2,1 0-9,1 0 2,-2 1-3,0 0 10,-1 3-7,-2-2-4,0 2-2,-2 0-4,3 0-1,0 0-2,3 0 3,3 0-1,-2 0 0,2 0 2,0 0 1,-1 0-2,0 0 6,-1 0 1,0 0-4,-1 0-3,3 0-3,-2 2 1,0-2 4,0 4-5,-2-2 0,-1 0 5,1 0-4,-1 0-1,1 2 3,1-2-3,0 3 2,0 0-1,0 1 1,-1 1 0,2 1 2,-2 1-2,0-2 5,-1 0-4,0 1 1,-2-1 2,0 0-5,-1 1 0,1-1 3,0 0 2,-1 2-5,1-1 0,0 2 5,-2-3 3,2 4 1,0-1-9,-1-1 6,1-1-5,0 4 8,-2-3-6,0 0 5,0 0 1,0 0 1,0-1-4,0 1 1,-4 1 1,1-3-6,-1 1 3,-1-1-6,1 1 4,-2 0 4,-2 1-5,-1-2 8,-1 1 3,-1 1-7,3-2-4,0 1 8,1-1-6,-2-1 2,0 0-1,-2 0-2,-1 1 0,-4-2 2,1 0 0,1 1 0,1-2 0,1 0-3,-1-1 2,1 1-1,-2 0 3,1-1 1,-1 1-3,1 0 0,-1-1 0,-2 0 3,0-2-2,-2 2 0,-1 1-2,1 0-1,2-2-2,0-1 5,5 1-3,-1-2 0,3 0 4,-2 0-1,0 0 0,2-3 0,-2-1 1,1 0-3,-1-2 2,0 2 0,1-2 4,-1-1-6,2 1-1,0-1 8,0 0-5,1-1 4,1-1-8,0 2 2,0-3 0,1 0 0,-1-1 1,0 1-3,-1-1-2,3 0 0,0-1-1,1 0 2,-1-1 5,1 0-5,0 0 5,-3 1-6,2-3 4,0 4-4,-1-1-1,1 1 1,2-1 3,-1 2-3,4-3 0,-2 3-3,2-3 2,0 1-2,0-1 4,0 3-2,0 1 2,4 1 1,-1-2-1,1 1-1,1 0 0,-2 0 1,1 0-1,3 0 0,0-1-6,0 0 6,2 3 0,0-1-2,0 1 0,0 0 2,0 1 0,1-1 1,0 2-1,0-2 0,-1 0 1,0 3-3,-1-1 2,0 0 0,0 2 2,2-2-2,4 1 0,-1-2-2,0 2 1,2 0 1,-2 1 0,1-2-1,-1 3-1,-4-1 2,1 1 0,-4 0 1,-1 1-1,2 1 0,0 0 0,2 0 0,-2 0-2,1 0 0,-1 0-1,0 0 3,0 0-4,0 0 3,0 0 1,-1 0 1,1 0 1,-3 0 0,1 0-4,0 0 2,0 0-1,1 0 1,1 1 0,0 1 0,2-1 0,-2 2 0,2 0-1,0 1 1,1 0 0,1 1 0,-1 0 0,0-1 0,1 1 0,-1-1 0,0 2 0,-2-1 0,-1 0 0,2 2-3,-2-1 0,0 2 2,0 1 1,-1 1-1,-1-3 0,1 1 1,-1-1-2,0-1 2,1 0 0,-1 0 1,0 1-1,1-1 0,-1 1-1,-1-1 0,-1-1 1,-2 0 0,2 1-1,-2-2-1,2-1 2,0 2 0,-1-3 0,-1 2 0,0-1-1,0-1 0,1 0-2,-1 0-4,-1 0-3,1 1-5,-1-1-11,0 3-16,0 2-37,0 1-61,0-1-178,0 1-468</inkml:trace>
  <inkml:trace contextRef="#ctx0" brushRef="#br0" timeOffset="9432.5391">9667 9405 549,'0'0'234,"0"0"-221,0 0 28,0 0 35,0 0-11,0 0-8,10-7-39,-8 7-12,0 0 2,3 0-2,-1 0 7,6 0 5,-1 0 16,3 0-2,1 0-9,0 0 0,1 5-2,0 2-4,0 0-7,1 6 0,-5 2-6,-4 3 2,-1 3-2,-5 0 0,0-1-3,0 0 3,0-2 1,-3-2-3,-1-4 4,0-1-5,-1 0 5,0 1 8,-1-2-2,-4 1-4,-1 2-2,-3-1 0,-2-2 0,1 1-3,-1-5-2,2 0 3,2-3-2,4-1 1,-1-1-1,-1-1 1,1 0 1,-3 0-4,1 0 2,-2 0-2,-1 0 1,3 0 0,0-6 1,5 0 0,0-1 0,2-1 6,-1 4-8,0-3 1,1 1 2,-1-1-2,1 0-2,-1-1 3,2 1-3,-1-2 4,0 2-4,1-1 1,0 0 0,0 2 3,3 0-2,-2 0 2,2 0 0,0 1 4,0-4 6,0-1-5,0 3 1,0-2-8,0 2 2,0-1-1,0 2-3,0-1 3,0 1-4,2-3 2,1-1-3,2 0 3,0 0 3,0 1-2,1 2 0,0-1 1,0 2-2,3 0 2,-3 1-1,5 1-2,2-2-3,2 2 2,5-2-2,4 1-19,1 0-100,4-3-121,0-1-486</inkml:trace>
  <inkml:trace contextRef="#ctx0" brushRef="#br0" timeOffset="10451.5343">11288 9474 596,'0'0'144,"0"0"-64,0 0 17,0 0-19,0 0-9,0 0-34,-11-21-18,1 21-14,-3 0-2,1 8-1,1 1 1,1 3 0,0 2 5,-1 2-4,3 1 1,1 1 0,3 2 3,4-1-6,0 1 4,0-1 1,13-3 2,4-1 6,3-5 1,2 0 5,0-3 8,0 0-5,-1-5 3,-1-1-2,-2-1 4,-2 0 2,-1 0-15,-2 0-6,-2-5 3,-1-2-8,0-2 3,-1-2 0,0-2 0,-1-1 0,2-1 15,-3 1-14,-1 2 5,-4 0 1,-2-1 0,0 1-9,-2-3 4,-8 0-1,-1 1-5,-2 3-1,0 1-1,-2 3 1,1-2-1,-2 4-2,1 0 2,0 0-4,-1 3 4,2-1-1,0 3 1,2 0-1,0 0-4,-2 0 1,1 8 2,3 1-1,0 6-13,3-1-15,2 1-50,3 1-32,2-3-41,0-6-174,14-6-433</inkml:trace>
  <inkml:trace contextRef="#ctx0" brushRef="#br0" timeOffset="11590.9556">14841 7624 975,'0'0'4,"0"0"15,0 73-19,0-6 99,7 18-7,5 15-11,7 11-15,6 5-17,5 8-10,1 2-6,-3 6 1,-6 0-15,-5 1 1,-6-1-10,-4-3-5,0-4-4,4-3 0,5-6 1,4-10 1,2-11-2,2-11 1,-3-12 3,-4-7 16,-1-6-10,-5-8-7,-4-10 2,-1-8-1,-1-13-2,-4-8-1,-1-6 2,0-4 6,0-1 11,0-1 5,0 1-11,0 0-6,0 0-9,0 2 0,0 3-3,0 1 1,-1 3 2,-3-1 0,1 1-2,0-1-1,0 0 2,2 0 0,0 0-6,1 0 2,0 0-5,0-1 2,0-1 5,0 1-3,4-1 5,10-1-3,4 0 4,8-3 6,6 1-2,6 1 3,12 0 3,14 3 4,14 5 0,8 0 6,7 5-5,1 3-10,4 2 13,6 4-11,8 2 7,11 5-8,8 0-4,4 1 5,3-1-7,3 0 0,-5 0-11,-1-2 2,-8-4-26,-11-8-50,-22-13-114,-25-7-236</inkml:trace>
  <inkml:trace contextRef="#ctx0" brushRef="#br0" timeOffset="13205.3945">14968 7708 673,'0'0'41,"61"-7"-41,-6 5 3,20 2 4,16-2 6,23-1-11,14 0 3,10-3 3,12-2 38,7-2 34,3 3 2,11 1-2,2 1-48,2 3-1,4 2 0,-7 0-11,-2 0-6,-6 4-6,-7-1-8,-7 0-57,-4-3-41,-7 0 23,-4-3 75,-4-3 0,-4 1 25,-7 1-1,-6 3-2,-9 1-22,-14 0-7,-13 0-6,-15 7-1,-11-3 6,-16 1 8,-15-4 8,-9 1 21,-6-1-3,-3-1-12,1 1 0,-1-1 3,-1 0-4,-2 0 2,0 0-6,0 0 6,0 0 3,0 0 17,0 0 8,0 0-7,0 0-2,0 0 3,0 0-16,0 0-12,0 0-9,0 0 0,0 0-1,0 0-2,0 0-6,0 0 4,0 0-3,0 0 5,0 1-5,0 4 5,0 5 3,2 4 6,0 5 1,-2 9 4,0 10-11,0 9 8,-6 13 2,-1 14 10,2 14 1,5 16-12,0 18 0,0 14-3,12 14-2,0 10 4,-6 4-8,-6-1 2,0-5 0,-11 3-2,-6-2 0,-1 0 0,4 0 0,6-8-1,5-4-19,3-10 5,0-14-56,11-23 55,-1-24-10,1-29 10,-2-20 16,-6-14 0,1-10 25,-4-3 29,2 0-22,-1-1-11,-1-6-5,0 0-8,0-2 5,-1-1-3,-8 1-8,-7 0-2,-3-1 0,-3 4 0,-7 2 0,-3 2-1,-5 2 1,-6 0 2,-10 5 0,-13 2 1,-18 2 3,-22-2 32,-18-2-8,-21-2-19,-17-1-11,-15-2-8,-19 0-30,-13 0 12,-5 0 1,0 2-15,14 13-6,9 6 46,15 4 3,9 0 4,9-4 7,16-6 2,9-6-4,8-8-6,1-1-6,2 0-17,4 0-20,11 0-1,23 0 31,24 0 5,27-2-1,20-3-83,13-4-9,0 0 38,10-4 18,13-3-30,8-3-83,8-7-160</inkml:trace>
  <inkml:trace contextRef="#ctx0" brushRef="#br0" timeOffset="15290.6023">16967 8191 474,'0'0'157,"0"0"-106,0 0 16,0 0-21,0 0 20,0 0-14,0-6-34,0 6-18,0 0 4,0 0-2,0 0-2,0 0 0,0 0-13,0 0-2,0 0-26,0 0-10,0 0-4,0 0 16,0 0 26,0 0 13,0 0 0,0 0 1,0 0 3,0 0-1,0 0 6,0 0 13,0 0 9,0 0 0,0 0-5,0-2 8,1 1 2,1-2-4,-1-2-8,2 1 9,3-3-1,0-1-5,2 0-14,0 0-7,-1-2 10,0 3 5,-2 1-9,0 1 20,-1 2-9,4-1-4,1-1-1,4 2-12,5-2-5,0 3 1,2 2-2,1 0-3,-4 0 1,0 0 2,0 2 0,-3 4-2,0 1 1,-3 3 1,1 1 1,0 1 4,-2 2 1,0 1-2,-1 1 1,-3 3 2,-1-2 1,-3-1-8,-2 1 7,0-1-7,0 2 7,0-4-3,0 1-3,0-3 1,-1 0-1,-2 0 6,-2 2 0,-1 2 6,-1 2 21,0 0-16,-3 0 0,1 0-2,-3 0-7,0-1 0,-2-3 0,0 1 3,-1-5-8,-1-2 6,4-1 0,0-1 0,2-1-1,3-2-5,-2 0 0,-3-1 0,-3-2 4,-6 0-4,0 0 2,-6 0-2,5 0 1,1-2-4,5-2 3,2 2-1,5-2-2,0 2 3,-1-3-1,0 2 4,-2-1-7,-1 1 0,-1-1 1,0 0 1,0 0-2,-1 1 2,3-3-1,-1 3 1,1-3 0,1 1-2,2-1 6,-2-3 3,-1 0-3,2-2-1,-1 1 0,3-2-3,0 2 2,1-3 1,2 2 1,-1-2 7,2-3-8,1 1-2,1 3 1,0 1 0,0-1 0,1 2-1,0-1-2,1 1 1,0-2 1,0 0-3,0-2 2,0 1-2,0 0 0,0 1 0,0 0 0,2 3 4,3 0 2,1 0-6,0-1 1,1 2 5,1-3-5,1 2-1,4 0-3,-1-2 1,2 2 4,1-2-1,1 2-1,-2-1 1,-2 2-1,-1 1 1,4-1-1,-1 1 2,1-1-2,2 1-1,1 2-5,0-2 5,1 3 1,-3 0-1,-1-1 1,0 3 0,-2-1 0,-2 1-2,3 1-7,1 1-25,2 0-20,7 0-55,3 4-54,4 10-44,1 3-217</inkml:trace>
  <inkml:trace contextRef="#ctx0" brushRef="#br0" timeOffset="16369.5435">17873 8841 252,'0'0'376,"0"0"-320,0 0-36,0 0 28,0 0-24,0 0-7,0 0 0,-13 10 4,2 1-5,0 4 12,0 4 4,3 0-14,4 3-5,4-5-6,0 2-7,0-4 4,9-2 3,2-1 1,3-4 12,4-1-1,2-3 6,-1-2-5,-1-2-1,-3 0 2,-1 0 3,-1-2-5,-1-5-12,-2 2 4,-3 1 7,-1-1 2,-2 1-1,-1 1-5,0-3-1,-1 2 6,-1-1-4,0 1-3,1 0 0,-1 0-4,-1 2 3,0-2-1,0 0-4,0 1-2,0-1-1,0-2-3,0 0 0,0 0 2,0 3-1,0-1 4,0 1 0,0 2 1,0-1-4,0 1-1,0 0-1,0-1 0,0 2 0,0-1 1,0 0 0,0 0 0,0-1 3,0 2-2,0-3-2,0 2 0,0 1-1,0 0 1,0 0-6,0 0-13,0 0 0,0 0-1,0 0-7,0 0-6,0 0 10,0 0 1,0 0-9,2 0-33,7 0-99,4 0-103,1 0-380</inkml:trace>
  <inkml:trace contextRef="#ctx0" brushRef="#br0" timeOffset="16880.5752">17973 8861 363,'0'0'107,"0"0"-49,0 0 46,0 0 17,0 0-47,0 0-22,-24-17-18,14 16-19,-2 0 4,0 1-7,-2 0 1,1 0-2,1 0 12,3 0 5,1 0-10,3 2-8,2 2 11,1-1 3,2 4 7,0 1-13,0 1-3,5 1-2,3 2-2,2 0-7,-1-1-4,0-3 1,0-1-1,3-2-36,-1-3-132,-2-2-294</inkml:trace>
  <inkml:trace contextRef="#ctx0" brushRef="#br0" timeOffset="17938.77">16114 8866 293,'0'0'54,"0"0"9,0 0-4,0 0 0,0 0-7,0 0-14,0 0-3,0 0 20,-2 0-8,-3 0-18,1 0-13,-2 2 8,4 2-19,1-1 11,0 4 1,1 2-4,0-1 14,0 3-14,0-1-1,0 3 6,6 1-5,3 1-2,3 0 22,-1-3-23,0 0-1,1-5 3,0 0-2,1-3 8,1-3 2,1-1-1,1 0-8,-4 0 4,-2 0 4,-2-1 4,-1-5-9,-2-1-3,1-1 1,-2 1 17,-2 1-11,-1-2 0,-1 1-2,0 3-7,0-2 2,0 0-6,-1 2 5,-8-4-10,-1-1-5,-3 1 1,1 2 4,0-1-1,-2 3 1,0-2-1,-4 2 1,0 1-5,-3-1 1,1 1 0,3 3-4,3 0 7,2 0-12,4 0-20,1 7-2,1 2 0,-1 3-24,0 4-26,2 0-62,3 0-168</inkml:trace>
  <inkml:trace contextRef="#ctx0" brushRef="#br0" timeOffset="18928.5986">16065 9772 664,'0'0'98,"0"0"-33,0 0 29,0 0-32,0 0-5,0 0-25,-24-24-8,15 22-8,1 2-9,-2 0-7,3 0 0,-1 0-3,-1 8 2,2 4 1,0 3-1,3 0 1,1 1-2,3 0 2,0 0-5,0 2 5,0-1 4,2-1-3,5 0 1,1-2-2,2-2-1,-1-4 1,3 0 1,0-5 0,0-1 1,0-2 2,-2 0 1,1 0 4,-2-3 3,3-6 7,-1 0-11,-2-2 0,0 0 3,-2 1 4,-1 0 2,-2-1-4,0 1 7,-3 0-7,0-1 1,-1 0-6,0 1-3,0-1-5,-9-1-2,-5-2 0,0 1-6,-1 3-10,0 0 15,0 5-12,2 0-1,0 3-21,3 2-18,2 0-49,1 2-81,1 6-116</inkml:trace>
  <inkml:trace contextRef="#ctx0" brushRef="#br0" timeOffset="19970.3578">18101 9884 596,'0'0'137,"0"0"-112,0 0 99,0 0 1,0 0-71,0 0-30,-47-29 6,39 25 10,1 2-14,1-3 10,1 2-5,3 1-6,0 1-11,-2 1-10,1 0-4,-2 1-10,1 10 10,2 3 0,2 3 2,0 0 1,4 1 1,8 1-2,4-1 3,2-4-4,2-1-1,-2-5 3,3-1-1,-1-3 6,1-3-2,-4-1 6,-3 0 5,-4 0 7,-3 0-7,-3-2 3,1-5-3,-1-2 1,-1-3-1,2-2-12,-3 1-4,-1-2 7,-1 0-4,0 3 1,0-2-4,0 2 0,0 3-2,-4 0 2,-5 2-3,1 1 1,-2-1-2,-1 3 0,2 0 2,0 3-4,0 1-1,-4 0 3,-4 0-10,-2 1-12,-4 8 16,1 3 4,2-2-9,2 1-5,5-3 8,7 1-16,6 0-19,2 2 17,17 3-12,11 1-109,4-1-224</inkml:trace>
  <inkml:trace contextRef="#ctx0" brushRef="#br0" timeOffset="23330.0075">9572 9673 501,'0'0'18,"0"0"-12,0 0 13,0 0 36,0 0 19,0 0-13,0 0-37,-16-11-18,3 13-3,-4 7 6,-5 6 6,-7 3 3,-6 6 4,-13 9-7,-16 8 5,-15 8 6,-16 11-5,-15 5-1,-8 7 6,-7 5-7,-1 3-17,-3 5 3,2 1 0,-1-1-5,3-5 2,5-7-2,15-11 2,16-11-2,20-12 2,20-14-2,17-10-4,13-6 4,9-5 0,5-4 1,4 0-1,1 1 13,0-1-4,0 1-7,0 1-2,0-2 0,0 0-5,0 2-9,0-1 7,0-1-6,0 1-14,5 1-25,2-2-29,0 0 5,1 0 7,-1 0 40,-1 0 21,-2 0 7,-1 0 1,-2-3 1,1 0 9,-2 0 15,0-2 0,0-2-5,0-4-20,4-3-21,-1-3 11,0-1 10,-2 1 0,-1 5 37,0 4 28,0 3 17,0 3-26,0 2-13,0 0-2,-1 0-15,0 0-9,-3 10-9,-1 7 6,3 1 8,-2 2-7,1 0-10,-1-1 4,1-4-3,1-4-3,0-3-2,2-4 0,0-2-1,0-1 10,0-1 8,0 0 9,0 0 1,0 0-9,0 0-11,17 0-1,10 0-7,15 0-11,11 0-132,8-2-218</inkml:trace>
  <inkml:trace contextRef="#ctx0" brushRef="#br0" timeOffset="24080.7277">7121 11530 621,'0'0'521,"0"0"-438,21-68-45,8 27 6,8-10 8,8-10 6,1-7-14,-5 5-13,-7 3-16,-12 9-10,-10 2-5,-10 2-10,-2 6-14,-2 10-8,-9 11 6,1 14-27,-3 6-10,-3 17 4,-7 21 39,5 19 20,2 18 2,11 7-2,5-1-3,3-12-2,15-16 0,6-19 4,2-16-1,4-7-4,-3-10 6,-3-1 0,-5-2 0,-7-8 1,-5 3 2,-4 1-3,-2 1 0,-1 2-3,0 1 1,0 2-6,0 0 2,2 0 4,1 0-3,3 0 4,1 3 1,0 0 1,0 1 1,-1 0-2,-1 3-2,-3-1-81,1-2-95,1-4-241</inkml:trace>
  <inkml:trace contextRef="#ctx0" brushRef="#br0" timeOffset="24262.4205">7579 11177 1248,'0'0'123,"0"0"-123,0 0-37,0 0 2,0 0-19,0 0-47,36 29-297</inkml:trace>
  <inkml:trace contextRef="#ctx0" brushRef="#br0" timeOffset="24530.3804">7721 11283 1123,'0'0'104,"0"0"-104,0 0 0,0 0 9,0 0 6,34 74-5,-30-50-10,0-2-5,2-6-19,0-3-3,1-7 17,-1-3 6,5-3-1,-1 0 5,1-14 5,2-4 0,-1-4-5,4-2-3,3-1-103,1 2-189,1 6-218</inkml:trace>
  <inkml:trace contextRef="#ctx0" brushRef="#br0" timeOffset="24838.1303">7954 11414 941,'0'0'91,"0"0"-61,0 0 42,66-29 83,-51 22-54,-2 1-54,-5 0-30,-3 3-14,-3-1-1,-2 3-2,0-1-7,0-1-16,-2 0-26,-9 3 21,0 0-15,-1 0 0,1 8 17,2 6 16,2 2 8,2 1 2,5 0 1,0 0 7,0-4 12,13-1-6,8-6-14,11-4-19,2-2-213,5-3-521</inkml:trace>
  <inkml:trace contextRef="#ctx0" brushRef="#br0" timeOffset="26038.415">9518 9605 575,'0'0'60,"0"0"-54,0 0 37,0 0 25,0 0-10,0 0-8,-55-19-28,41 19 4,-6-1-1,-3-3 15,-6 1 16,-6-1-20,-6 0-2,-7 0 0,-8 0-1,-6 1-13,-8-2 1,-9-1 6,-11-1-6,-8 1-10,-9-3 24,-11 2-8,-12-1-5,-1 0-2,-7 0-15,6 1 4,10-3-4,10 1-5,15-3 1,10 3-1,10 0 0,10 2 1,11 0 1,6 2 38,9 1-39,7 1 5,7 0-5,6 0 0,7-1-1,5 4 3,5 0-2,4-1 1,0 1-2,0 0-7,0-1-26,0-1-39,15 0-39,13-1-34,15-1-363</inkml:trace>
  <inkml:trace contextRef="#ctx0" brushRef="#br0" timeOffset="27124.5453">9470 9458 131,'0'0'82,"0"0"-28,0 0 42,0 0 22,0 0-4,0 0-61,30-11-24,-30 11-4,0 8 7,0 2-13,0-1-5,0-3-9,0-1-4,0-1-1,0-2-21,0 0-10,2 1 6,7 2 16,6-1 6,2 0-35,3 1-56,0 0-45,-2 1 58,-5-2-19,-7-1 12,-5-1 88,-1-2 45,0 1 86,-6 0 3,-5-1-11,-5 0-34,1 0-11,-8 1-12,-3 1-4,-10 0-23,-7 4 0,-9-2 13,-10 2-1,-6 0 0,-7 1-3,-10-5-18,-8 2 3,-5-4 4,-7 0 0,-2 0-10,3-2-2,-3-2-8,-2-2-10,2-1-6,0 3 6,4 2-5,8 2 1,8 0-3,12 11-4,12-1-1,14 1 5,13-5-2,9-1 2,9-1 1,8-2 0,4 0 0,3-1 1,1 0-2,2 0-1,0-1-17,0 0-29,7 0 23,13 0 13,6 0 6,1 0-14,0 0-4,-2 0 2,3 0 1,12 0-1,17 0-55,27 0-51,22 0-76,19-4-85</inkml:trace>
  <inkml:trace contextRef="#ctx0" brushRef="#br0" timeOffset="27848.5339">9615 9755 655,'0'0'202,"0"0"-157,0 0-35,0 0-6,0 0-4,0 0 8,-4 0-8,2 0-68,0 2-108,-1 0-34,0 1-24</inkml:trace>
  <inkml:trace contextRef="#ctx0" brushRef="#br0" timeOffset="28581.5942">11618 9619 82,'0'0'0</inkml:trace>
  <inkml:trace contextRef="#ctx0" brushRef="#br0" timeOffset="29652.3223">11495 9635 252,'0'0'124,"0"0"-90,0 0 5,0 0 3,0 0-8,0 0-4,-38 0-4,33 0-8,-1 0-13,1 0 2,2 0 19,0 0 22,3 0 16,0 0-3,0 0 3,0 0-33,0 0-19,0 0 2,0 0-2,0 0-2,0 0-3,0 0 1,0 0-3,0 0 5,0 0-4,0 0-3,0 0 2,0 0 7,0 0 3,0 0 9,0 0 9,0 0 13,0 0 13,3 0 6,13-4-12,12-2-17,15-2-10,16 1 8,21 0 2,18-1-13,14-1-16,7 0-4,1-3-2,1-1 2,-1 0 11,-1 2-6,-4-1 4,-6 1 2,-12 0-5,-8-1-9,-13 5 8,-11 0-8,-9 2 1,-10 1 0,-7 0 0,-7 0-2,-4 0 0,-1-2 1,-2 3 0,2-3 2,1 0 0,0 3-2,-1 0 1,0 0-1,-5 3 0,-1-1 0,-3 0 0,0-1 0,0-1 0,-2 3 1,0-1-1,-5 1 0,-1-2 0,1 2 0,5-2 0,5 0-3,2 2 2,3-1 0,-5 0 1,-3 0-3,-7 1 3,-8 0 0,-1 0-2,-2 0-18,0 0-7,0 0 1,-14 0-1,-2 0 25,-4 5-8,0 0-6,3-1-12,-1-1 13,-2 3-5,-3-3 12,-5 2-13,-3-1 3,-3-1 0,-5-3-14,1 1 24,-1-1 7,2 0 0,4 0 2,5 0 3,1 0 6,4-1 4,6 1 1,7 0-9,6 0-6,4 0-24,6 0-121,19 0-212</inkml:trace>
  <inkml:trace contextRef="#ctx0" brushRef="#br0" timeOffset="31289.4067">12933 9944 1010,'0'0'136,"0"0"-104,0 0 6,0 0-17,0 0 3,0 0 7,0 73-24,0-50-4,0-3-3,-4-7-10,1-4-19,2-3-7,1-5-7,0-1 21,6-2 15,8-10 4,7-6-1,-4-1 4,-3 0 3,-4 0 1,-6 1 19,-4 2 9,0 1-1,0 2 13,0 4 5,0 2 4,0 5-24,0 2-7,3 0-15,8 2-7,3 14-5,1 2 5,-1 6-3,-5-1-10,-2 1-7,-4-3-15,0-4 3,-1-4-7,1-6 22,2-2 2,6-5 9,4 0 6,5-8 3,2-5 3,2-3-3,-5-1 8,-4-1 7,-5 0-4,-5 1-4,-5 0-6,0 2 0,-1 3 5,-8 2-8,-4 5-1,1 5 0,-1 0-10,1 2-2,1 13 3,8 4 2,3 4-5,0 1-4,10 0-21,10-2-26,-1-6 0,1-3 1,-3-7 4,2-6 26,0 0 17,1-12 11,2-6 4,-1-4 0,-2-1 7,-1-1 29,-4 2 23,-5 2-25,-3 2-13,-5 3-9,-1 4-5,0 2 1,0 5-6,0 2-2,-2 2-7,-2 0-12,1 9 7,-1 7 12,3 3 0,1 2 0,0-4 0,1 0-11,9-4-17,1-3 2,3-5 2,2-4 1,-1-1-2,2-1-17,1-14-4,-4-1 23,1-6 17,-3-2 6,-5-3 11,-2-2 19,-5 2 29,0 0 5,0 4-5,-3 6-20,-3 4-6,1 6-17,2 4-7,1 2 1,-2 1-10,-1 0-5,-1 8-3,-2 2 7,2 4 2,1-1-2,2-1 1,3 1 0,0-1 0,0-1 0,0 1 1,0-2-1,0 2 0,0 0 0,0 0 3,0 1-5,0-2 2,3-2 0,-1-1 0,0-2-2,0 0-5,2-1-9,-2-2 4,2 0 6,-3-1-3,0-1-27,1 0-75,1-1-131,3 0-221</inkml:trace>
  <inkml:trace contextRef="#ctx0" brushRef="#br0" timeOffset="31880.4849">13616 9585 1021,'0'0'21,"0"0"-13,0 0 42,0 0-8,0 0-13,0 0-16,-11 43 3,2-3 9,7 2-15,2 2-9,2-1 4,13-5-5,1-4 0,0-6-12,-2-5 0,-3-5 4,-4-7 2,-2-4 0,-4-5-7,-1-1 1,0-1 8,0 0 1,0-6-4,-1-8-2,1-3 9,0 1 1,4 0 15,8 2 18,5 4 6,0 3-5,-1 5-15,2 2 4,2 2-9,-4 10 1,0 3-9,-6 3-5,-3-2-1,-5 2-1,-2-3 1,0-2-2,0-1-2,-8-4-25,-1-3 2,-1-3 15,0-2 1,3-2 10,1-11 3,1-7 2,3-3-2,2-3 1,0 1-2,2 1-2,13 6 0,6 7-18,5 6-56,6 5-36,1 0-68,-1 8-83,-5 2-61</inkml:trace>
  <inkml:trace contextRef="#ctx0" brushRef="#br0" timeOffset="32390.3955">14030 9875 454,'0'0'271,"0"0"-205,0 0 34,-75-4-46,50 4-25,4 1 3,5 9-21,5 3-11,7 2-1,4 1-5,0-1-2,9-3-12,9-3 7,2-2 13,1-3 3,-1-4 3,-1 0 7,-1 0 3,-4-7-1,-1-1-3,-3 1-5,-3 3-1,-5 2 0,0 2-6,-2 0 0,0 0-6,4 1 0,2 6 6,2 0 0,3-1 3,3-1 4,2-3-1,1-2-1,0 0 1,-3 0-1,0-11 1,-3-2-5,-1-7 3,-3-3-4,-4-6-3,-3-2-7,0-2 10,0 2 3,-7 6 4,-2 8 15,1 7-7,0 7-12,-1 3 13,1 4-14,2 17 1,5 12 17,1 8 9,7 4-9,10-2-2,1-1-4,3-5-14,-1-5 1,-2-4-1,0-5-28,-5-6-89,-6-8-184,-7-5-325</inkml:trace>
  <inkml:trace contextRef="#ctx0" brushRef="#br0" timeOffset="40489.6696">10865 8087 561,'0'0'56,"35"-61"-34,-11 21 12,7-8 20,9-9 4,7-7 8,11-5-19,2-2-39,0 3-4,1 2 21,3 2-13,6 3-8,6-2 13,1 2-12,0 3 0,-8 7 1,-10 4 6,-12 7 17,-14 6-2,-11 7-23,-8 5-2,-5 7-4,-5 4-6,-1 6-14,-3 0 11,0 3-29,0-1 33,0 0-4,0 2 3,0-5 1,0 2 0,0 0 3,0-1-1,0 0 4,0-2-14,0 1 14,0 1 1,0 1 1,0 2-1,0 2 0,-7 0-18,-7 0-26,-8 10 17,-6 1-7,-8 2 5,-7 1-10,1-4 36,4-1 3,11-5 1,15-2-1,10-2 2,2 0-2,6 0-1,11 0 0,8-5 1,6-3 5,3-2 9,1-2-1,-2-2 19,-2-1-5,-6 2-6,-8 3 14,-5 4 4,-7 5-1,-3 1-9,2 0-25,1 11 0,6 10 1,1 8 17,-1-1-10,-4 3-4,-2-2-8,-3 0-28,-2-4-96,0-9-140</inkml:trace>
  <inkml:trace contextRef="#ctx0" brushRef="#br0" timeOffset="41126.6143">12228 6574 1035,'0'0'35,"0"0"-27,0 0-6,0 0 39,66 17 51,-25-15-20,10-2-36,2 0-25,-3-6 0,-8-5 2,-15-1-4,-13 2 6,-12-1 0,-2-2-2,-12 1-11,-11 1-2,-9 6-5,-7 5-1,-3 7-6,-3 17 0,5 10 10,6 5-1,9 3 3,11-3 0,11-5-3,3-7 0,13-10-11,15-6-47,7-8-56,5-3-123,3-6-192</inkml:trace>
  <inkml:trace contextRef="#ctx0" brushRef="#br0" timeOffset="41742.5411">12849 6411 703,'0'0'157,"0"0"-89,0 0-11,14-59 41,-14 51-18,0 6 8,0 0-14,0 2-44,0 0-21,0 0-8,0 0-1,0 0-5,0 0-12,0 2-30,-2 7-22,-3 1-131,1 2-262</inkml:trace>
  <inkml:trace contextRef="#ctx0" brushRef="#br0" timeOffset="42251.8623">12702 6621 646,'0'0'25,"0"0"25,0 0 112,0 0-8,0 0-52,0 0-7,47-59-48,-62 51-8,-6 4-26,-5 4-13,0 0 0,0 16-8,6 10-5,6 8 1,6 5 6,8 1-16,0-3-20,7-6-15,10-9-2,4-7 24,1-10 17,1-5 12,1 0 6,-2-16 1,-2-6-1,-2-7 1,-4-2 6,-5 0 18,-2 4 23,-5 5 18,-2 8-24,0 9-5,0 5-4,0 0-33,-2 9-9,-5 10-1,2 6 7,3 1-39,2 0-74,0-4-45,7-3-56,7-4 48,3-6-99</inkml:trace>
  <inkml:trace contextRef="#ctx0" brushRef="#br0" timeOffset="42505.8231">12908 6776 276,'0'0'210,"0"0"-86,0 0 19,57-64 11,-48 54-13,-3 5-52,-1 4-20,2 1-33,0 5-26,0 13 0,-2 5-3,-5 2-3,0 1-4,0-2-16,0-3-26,-5-5-15,0-6 11,3-4-4,0-5 10,2-1 40,0-6 12,9-11 1,4-8 7,2-5 14,1-1-5,2-1-29,2 2-11,3 1-129,0 5-190</inkml:trace>
  <inkml:trace contextRef="#ctx0" brushRef="#br0" timeOffset="42704.1364">13325 6541 1127,'0'0'125,"0"0"-81,0 0-6,0 0-23,0 0 17,-34 80-9,15-38-23,1-1-3,4-1-108,3-5-56,0-8-92,6-7-275</inkml:trace>
  <inkml:trace contextRef="#ctx0" brushRef="#br0" timeOffset="43188.6046">13345 6662 906,'0'0'73,"0"0"-72,74-66 6,-61 46 30,-4-3 17,-4 2-26,-3 1-20,-2 4-6,0 4-1,0 6 3,0 4 10,0 2-14,-3 7-13,-6 17 10,0 12 3,-2 7 2,2 4 2,-3-1-4,1-4 0,4-4 0,3-11-24,3-7-22,1-11-2,0-5 7,0-4 27,0-2 14,1-14 15,10-6-2,5-4 21,3 0 34,3 0-12,1 4-22,-1 6 0,-2 5 4,-4 6-10,-5 5-15,-1 0-13,-5 7-4,-1 10 3,-4 7-1,0 2 2,0-1-8,-9 2-3,0-5-12,3-3-30,3-6-11,3-4-48,0-6-41,0-3-59,4 0-28,7-5-151</inkml:trace>
  <inkml:trace contextRef="#ctx0" brushRef="#br0" timeOffset="43318.6317">13640 6764 448,'0'0'247,"0"0"-62,0 0-22,0 0-72,0 0-35,0 0-31,15 6-11,-15 6-14,-3 2-7,1-2-144,-1-3-235</inkml:trace>
  <inkml:trace contextRef="#ctx0" brushRef="#br0" timeOffset="43484.0347">13718 6535 1149,'0'0'0,"0"0"-122,0 0-16,0 0-86,0 0 55</inkml:trace>
  <inkml:trace contextRef="#ctx0" brushRef="#br0" timeOffset="44546.3896">13812 6695 778,'0'0'385,"0"0"-354,0 0 16,0 0 23,0 0-27,0 0-24,41 41-19,-41-24-11,-3-2-61,-6-1-10,3-3-9,3-5-17,1-3 23,2-3 20,0 0 65,7-10 48,9-6-10,0-1 47,2 0 11,-2 0 21,0 4-28,-5 2-17,0 4-30,-3 1-2,-3 5-23,-1 1-17,-3 5-6,0 11-7,-1 6-22,0 0-48,0-1-38,0-2-21,0-5-54,11-3-42,5-7-34,7-4 148,7 0 124,1-10 36,1-9 87,-5-4 35,-6-2 36,-5-1-65,-9 4-53,-7 6-32,0 6-36,-8 7-8,-10 3-19,-2 3-18,0 14-2,6 4-19,5 0-26,9-2-4,0 1 46,5-6 24,12-4 5,0-7 12,1-3 1,-2 0 21,-1-9 80,-2-4-49,-3-3 9,2-2-25,-3 2-13,-4 1 31,-3 4-6,-2 4-3,0 4-17,0 3-24,0 3-4,-7 19-2,-2 16 2,1 19 13,-2 22 19,0 12 0,-5 8-9,-4 0 39,-3-9-3,-2-10 2,2-14-27,1-15-16,4-14-15,4-13 1,5-11-3,3-11 0,1-2 7,1-11 14,3-17-7,0-13-15,9-14-10,17-13-20,11-16-41,3-17-48,-1-10-18,-1-2-22,-1 9-114,4 15 67,9 16 59,7 12-166,6 5 313,-1 2 7,-2 3 214,-4 2-117,-6 0 10,-9 1-38,-8 2-10,-9 4-9,-6 7 62,-6 7-67,-4 9 38,-3 8 22,-3 6-24,-2 3 28,0 2-32,0 22-64,0 26-14,0 27 47,0 20 13,-1 12-48,-12 1 16,-6-2-3,-5-9-17,-3-8-7,2-12-3,5-14-4,6-12-2,7-14-24,5-16-25,2-10-52,0-8-84,7-3-31,8-14-84,2-13-163</inkml:trace>
  <inkml:trace contextRef="#ctx0" brushRef="#br0" timeOffset="45107.8508">15057 6614 495,'0'0'564,"22"-71"-550,-20 38-1,-2 4-2,-4 7 30,-12 10 1,-5 9-42,-5 3-9,-1 19-18,1 16 6,8 8 12,9 4-11,9-2-49,0-7 5,13-7 32,5-8 8,-1-8 24,2-7 1,-2-6 3,-2-2-2,-3-2-2,-2-8-48,-2-1-8,-3-1-28,-1 1 74,-1 3 10,1 2 13,-3 1-6,0 3-7,-1-1-3,0 0-22,0 3 4,0 0 0,-1 0 0,-2 0 21,3 0 14,0 0 51,0 0-16,0 8-6,4 3 25,-1 4-13,-1 1-21,-2 2-8,0-2-13,0-1 1,-2-5-7,-1-2-4,2-3-3,1-3-8,0-1-38,0-1-35,0 0-100,0 0-44</inkml:trace>
  <inkml:trace contextRef="#ctx0" brushRef="#br0" timeOffset="45407.3568">15179 6643 806,'0'0'133,"0"0"-108,0 0 50,0 0-13,0 0-13,71 2-21,-61 20-12,-6 1-6,-2 2-6,-2-2-1,-2-2-3,-7-3 0,1-7 0,1-4-17,3-3-4,4-4 2,0-2 19,0-11 8,0-6-8,7-4-8,5-2-7,0 2-20,3 0-59,-1 6 25,2 6-56,0 3-87,1 4-117</inkml:trace>
  <inkml:trace contextRef="#ctx0" brushRef="#br0" timeOffset="46113.0938">15418 6630 360,'0'0'271,"0"0"-179,0 0 22,0 0-23,0 0-46,0 0-14,0 20 21,0-5-34,0 1-12,-2 1-4,-1-1 0,1-5-2,2-2-2,0-5-40,0-3-1,10-1 33,3 0-5,1-4 1,-3-4 14,-2-2 2,-3 3 11,-5-2-7,-1 4 5,0 1-5,-1-1-6,-6 4-3,0 1-3,4 0 2,1 0-19,2 4-12,0 3 20,0 0 4,2 1 4,5-3 4,-4-1 3,1-2-29,-4-2-98,0 0 29,0 0 2,0-8 3,0-3 82,4-1-80,7 1 91,3 0 124,4 1-10,-2 2-12,0 4 1,-5 4-54,-1 0-22,-3 0-21,0 4-2,-3 8 3,0 1-5,-1 0-2,1-2 0,2-1-1,0-3-19,1-2-6,-1-5 8,-1 0 4,2 0 14,0 0-2,0 0-6,1-4-28,1 0-26,1 2 25,4 0-7,-3 1-56,-1-1 93,0-2 7,0 1 18,1-2-3,-2-3-3,-1 0-12,-3-2-58,-3-4 56,-2 2-20,0 1-206,0 1 228,0 6 107,-3 3-32,-3 1-19,0 0 46,0 8-13,1 7 3,4 0-92,1 2-51,0-3-179</inkml:trace>
  <inkml:trace contextRef="#ctx0" brushRef="#br0" timeOffset="47597.6137">18129 8935 670,'0'0'176,"0"0"-148,0 0-5,0 0 37,0 0 24,0 0 7,70-47-35,-45 47-9,7 7-34,0 13 0,-1 7 4,-7 8-11,-13 3-5,-11 3 2,-14 2-3,-22 1-13,-7-4-15,2-4 0,9-6 4,16-6 11,16-5-2,6-5-2,28-6 0,14-4 16,9-4 1,0 0 10,-5-8 21,-8-6 35,-12 0-38,-8 1 0,-11 2-5,-7 2-1,-6 1-6,0 4-16,-9 3-22,-8 1-17,-3 3 15,1 12 15,-1 5 7,6 7-2,2 5 4,7 6 6,3 8 11,2 4 4,0 0 31,0 3-8,6-6-19,1-4-7,0-3-7,-2-3-5,-1-2-4,-4-3-2,0-5 6,-8-7-1,-11-5-1,-6-7-4,-7-8-6,-2 0-38,2-15-107,7-10-126,10-4-288</inkml:trace>
  <inkml:trace contextRef="#ctx0" brushRef="#br0" timeOffset="48396.0527">18568 9524 797,'0'0'198,"0"0"-133,0 0 12,65-12 6,-4 1 1,26 1-3,21-3-36,14 0-19,4 3-9,-3 2 5,-12 1 13,-11 2-8,-17 1-21,-13-1-3,-15 2 1,-16 3-2,-15 0-2,-13 0-5,-8 0-17,-3 0-27,0 0 7,0 0 18,0 0 16,0 0 0,-2 0 6,-1-6 2,-3-4 1,-2-7 4,-1 0-5,0-4 1,-4 1 0,0 4-1,-2 2-4,-2 5 0,3 4 3,2 2-3,4 1 1,2 2 1,3 0-1,-1 0 1,3 0-1,1 0 3,0 0 0,0 4 3,2 1-1,16 4 9,7 4 12,3 1 2,0 0-4,-2 0 4,-6 1-12,-4 2 6,-9 4-3,-5 2-12,-2 4 3,-7 3 3,-13 0-8,-7-1 0,-4-5 4,0-5-5,4-3-1,3-2-68,5-6-105,3-3-273</inkml:trace>
  <inkml:trace contextRef="#ctx0" brushRef="#br0" timeOffset="51341.1952">20211 9405 488,'0'0'193,"0"0"-19,0 0-25,0 0-9,0 0-4,0 0-50,-21-16-57,16 47 6,2 8 3,2 5-28,-1-2-3,0-6-6,-3-4-1,0-10-5,-1-7-6,3-7-29,3-8-29,0 0 7,0-19 54,1-12-44,12-7 6,5-8 36,4 1 9,2 5 1,-2 4 7,-1 8 38,-2 7-14,-4 5-5,-4 9-8,-3 7-6,-4 1-12,-1 17-2,-2 7 0,-1 5 2,0 3-34,-4-2-6,-1-2 2,5-3 14,0-5 20,8-6 4,12-5 0,3-8 3,6-2 0,0 0 2,2-7 7,-3-6 0,-4-3 3,-3-1-10,-8-1 1,-6-3-3,-1-2-1,-5 1-1,-1 1-1,0 5 9,0 6-2,-5 7-6,-4 3-1,-1 3-24,-4 16 15,-1 6-2,4 6-7,6 2-10,5 3-9,7-6 19,15-6 13,4-8 1,8-11 4,-2-5 4,0 0 2,-3-14 10,-6-9 3,-3-6-15,-3 0 3,-6 2-3,-2 5 3,-5 7-5,-1 8 6,-3 7-8,0 0-3,0 17-17,0 7 20,0 3 2,0 0-2,7-4 1,7-5-1,7-8-1,3-6-11,4-4 0,0-10-14,-1-10 17,-5-7 9,-2-4 3,-8-2 29,-4 3-7,-4 5 2,-4 4-6,0 8-2,0 7-7,0 6-7,0 0-5,-4 16-7,1 10 7,0 9 3,3 3 0,0 4-2,0-4-1,0-2 3,4-8 1,5-8-2,2-8 2,-1-6-4,3-6 0,-1 0 5,1-13-5,-1-9-8,1-9-8,-1-5 1,-1-5-6,1-3-5,-1-1-17,0-1 21,-2 1 22,-3 0 4,-2 2 2,0 7 1,-2 9 16,1 10 47,-2 8-31,-1 8-16,0 1-23,0 9-3,0 18 3,0 11 12,-1 9-2,-4 2-3,-1-2-5,-2 0 0,-3-3 4,0-1 7,0-5-8,1-7-3,3-6-2,1-9-32,2-7-9,3-5-35,1-4-18,0 0 2,0-6 65,7-8-6,4-4 25,3 0 8,2-3 40,-1 2 41,3 2-25,-1-1 8,4 7 0,2 4-4,1 4-25,1 3-8,-4 0-1,0 14-6,-6 7-4,-4 3-10,-9 3-4,-2 2-4,-1-2-24,-16-4-17,0-5-32,-4-6-18,7-6 7,3-6-11,8-3 59,3-15 38,10-7 39,12-2 30,4-3 3,3-1-9,0 5-46,1 4-17,1 11-32,0 6-31,-4 5-14,-2 2-35,-2 9-60,-5 2 49,-3-6 47,-8-2 76,-4-2 60,-3-3 123,0 0 8,-5 0-35,-12-3-76,-5 3-42,-4 0 11,-2 7-12,3 9-12,4 6-10,5 1-15,8 0-3,8-5-27,0-4-36,4-5 24,8-5 13,5-4 16,2-4 12,2-10 1,1-5 8,-4 2 12,-4 2 16,-5 7 7,-5 4-16,-3 4-9,1 0-18,-2 8-18,2 8 6,1 4 12,3-3 0,5 1-11,4-5 0,5-6-1,3-7-5,6 0-6,-1-13 18,1-12 5,-2-11 7,-3-8 3,-6-10 1,-8-3-4,-7-4-7,-3 5 0,-4 7 0,-8 16 19,1 15 41,-3 15-54,0 4-6,5 31-3,7 19 3,2 20 13,23 13-1,14 0-8,6-5-4,4-11 3,-3-10 3,-5-7-6,-8-10-68,-15-12-233</inkml:trace>
  <inkml:trace contextRef="#ctx0" brushRef="#br0" timeOffset="52405.9774">15492 8958 906,'0'0'41,"0"0"-40,0 0 66,28-58 6,-28 56 4,-4 2-44,-13 4-33,-7 19-8,-1 12 7,0 9-1,5 6 1,10 0-1,10-5 1,0-5-4,10-6 2,8-4 3,2-4 5,1-3 0,4 0-2,-1-2 20,0 0 3,-6-1-7,-7 2-10,-10 0-3,-1 1-3,-16 1-2,-14-5-1,-6-2-12,-2-5-19,3-8-14,8-4 6,8-4 19,10-13 20,9-5 9,2 0 28,16 4 21,3 5-6,4 7 18,2 6-25,2 4-21,-1 20-11,-2 9 0,-6 4-13,-9 5 3,-6 0-3,-5-4-1,0 2-2,-12-1-13,-1 1 8,-1-1-20,3-1 22,6-7 3,5-7 3,0-5 0,12-7 5,6-7 0,6-3 22,1-2-6,0 0-20,-2-8-1,1-3-14,0-3-111,1-1-152,-5-1-504</inkml:trace>
  <inkml:trace contextRef="#ctx0" brushRef="#br0" timeOffset="53164.437">15298 9525 812,'0'0'445,"0"0"-445,0 0-30,0 0 30,-60 29 8,24 17 19,-4 15-20,-2 12-4,2 6-2,5 6 8,4 3-4,6 2 6,3 3-7,-4 3-2,-6 3-2,-7-2 1,1-5-2,5-13 2,13-16-1,14-17 0,6-14 0,6-12 5,8-7 18,-3-4 10,-6-3-20,-3-4-11,-2 0 2,0-2 1,-3 0-5,-5 0-4,1 0-3,2 0 7,2 0 0,2-3 0,-2 2 3,2-2-3,0-2-31,-1 0-19,2-4 17,-2-3 24,1 0 9,-1-1 2,-2 2 10,-1 4 15,-7 4 3,-6 3-28,-4 0-2,-4 5 0,2 8 3,5-1 2,6 1 3,6 2 5,3-1 8,3 1 0,-1 1-3,2-3-6,-1-2-8,1-2-2,0-7-1,0-1-1,0-1 1,0 0 4,3 0 5,6 0-1,3 0 4,-1 0 10,0 0 8,-3 0-12,1 4-7,-1 6-8,-1 1 5,1-1-3,3 2-5,7-1 2,19-3-3,24-7-9,23-1-152,11-20-399</inkml:trace>
  <inkml:trace contextRef="#ctx0" brushRef="#br0" timeOffset="54132.7415">14455 11244 1414,'0'0'67,"0"0"-67,0 0-3,4 82 3,6-34 38,2 6 8,0-1-30,-1 0 0,-1-2-9,-2-6-5,-2-7 0,-3-7-2,0-9-2,-3-9-25,0-7-15,0-5-7,0-1 5,0-4 15,0-9 2,0-7-5,0-1 19,0-1 11,0 1 1,-8 2-2,-1 1 0,2 0-10,-2 1 2,3-1-4,3-2-13,1 2-11,2 3-4,0 1 5,0 3 22,0 4 10,0 4 5,0 1 0,0 2 1,0 0-6,2 0 5,0 0 0,1 0-4,-3 0 10,0 0-5,0 0 2,0 0 3,0 0-2,0-1 4,0-3-6,0 0 3,0-1-3,0-2 3,0 1 1,0 0 0,0 0 3,0 3-1,0-1 7,0 2-6,0 0-5,0 2 2,0 0-5,0 0 1,0 0 0,0 0 3,0 0 5,0-1 2,0 0-3,0-2-8,0 3 4,0 0-3,0-2 0,0 2 0,0 0-1,0 0 0,0 0-2,0 0-4,0 0-16,0 0 5,3 5 3,-2-1-9,2 0 3,-3 0-7,2 0-42,-1-3-107,3-1-296</inkml:trace>
  <inkml:trace contextRef="#ctx0" brushRef="#br0" timeOffset="54674.6074">14770 11500 899,'0'0'232,"0"0"-171,0 0 75,22 54-24,-14-31-46,-4 2-8,-1 3-32,-3-4-14,0-3-12,0-4-1,0-6-52,0-5-51,0-6-114,0 0-171,0-8-197</inkml:trace>
  <inkml:trace contextRef="#ctx0" brushRef="#br0" timeOffset="54813.7831">14752 11363 1016,'0'0'106,"0"0"-63,0 0-43,0 0-36,0 0-74,0 0-73,45-45-171</inkml:trace>
  <inkml:trace contextRef="#ctx0" brushRef="#br0" timeOffset="55075.8738">14880 11443 362,'0'0'794,"0"0"-744,0 0-20,0 0 49,63 48-12,-53-23-17,-4 0-27,-2 0-16,1-3-4,1-2-3,2-7 1,2-3 2,0-5-2,2-4-1,-1-1 9,2-6 1,-1-12-4,1-7-6,1-3-7,-3-3-28,2 4-57,1 4-44,0 10-57,0 11-197</inkml:trace>
  <inkml:trace contextRef="#ctx0" brushRef="#br0" timeOffset="55331.7036">15186 11595 940,'0'0'183,"0"0"-158,0 0 34,64-61 20,-60 46 3,-4 2-36,-4 0-27,-13 4-19,-7 2-9,-1 7-32,3 0-3,5 9 12,8 7 23,6 3 9,3 6 3,12 0 19,13-1 31,7-6-15,4-3-18,3-5-20,-5-2-4,-6-5-161,-7-3-352</inkml:trace>
  <inkml:trace contextRef="#ctx0" brushRef="#br0" timeOffset="58664.4409">4488 7058 1111,'0'0'185,"89"-25"-182,9-1 5,39-8 103,33-4-10,28 2-20,16 5-22,14 3-8,5 5-35,0 2 11,-10 1-5,-16 1-20,-29 7 15,-30 3-5,-35 7-3,-37 2-4,-33 0-5,-25 0-1,-12 0-7,-6 2-29,0 0-15,-13 2-20,-6-1-59,-7-2-82,-2-1-181</inkml:trace>
  <inkml:trace contextRef="#ctx0" brushRef="#br0" timeOffset="59592.8301">4643 8013 10,'0'0'550,"0"0"-497,0 0-29,0 0 87,0 0 25,0 0-12,-41 0-54,62 2-28,26 3 48,35 1 69,33-6-46,37-2-34,24-19-19,12-9 10,5-6-18,-9-3-16,-6 0-6,-16 2-5,-19 6-1,-18 6-14,-27 7-7,-16 5-2,-23 5 2,-16 4-2,-18 1-2,-9 3 0,-5 0-2,-1 0-6,-1 0-5,-1-3-1,-2 2-2,-2-1-7,-3 1-13,0 1-26,-1-3-15,0-1-73,0-6-131,-1-4-463</inkml:trace>
  <inkml:trace contextRef="#ctx0" brushRef="#br0" timeOffset="60725.7557">3496 6891 1115,'0'0'276,"0"0"-236,0 0-40,0 0 0,0 0 35,75 54 4,-52-26-24,-7 3-9,-5-2-3,-4-3-3,-5-6-16,-2-8-39,0-7-34,0-5-30,0 0 38,-8-17 34,-4-13-25,1-9 72,4-5 20,4-2 38,3 3-13,7 5 41,16 6-3,6 9-58,1 8-13,-2 10-12,-7 5-2,-7 4-5,-7 14-3,-7 7-2,0 2 12,-20 0-1,-3-1-10,-2-4-3,1-3 11,8-2 3,6 0 4,8 1 6,2 0 25,5 4 15,10 0-6,1 1-18,5-1-12,6-2-14,8 0-48,7-5-187,6-8-440</inkml:trace>
  <inkml:trace contextRef="#ctx0" brushRef="#br0" timeOffset="61280.1237">4044 6595 263,'0'0'682,"0"0"-549,-13 68-77,-3 8 160,-11 28-70,-10 17-41,-8 8-32,-3-4-43,4-16 5,8-17-22,7-15-13,8-13-8,5-14-81,3-12-91,3-14-119,2-15-236</inkml:trace>
  <inkml:trace contextRef="#ctx0" brushRef="#br0" timeOffset="61745.3172">4160 6715 1105,'0'0'51,"0"0"-51,0 0 0,0 0 7,0 0 3,0 0 3,15 61-7,-14-31-5,4-2 0,7-4-1,3-8 0,5-4-13,1-6-13,-1-5 17,-3-1 8,-3-4 1,-4-7 4,-3-4-1,0-2 3,-4-5-4,-2 3 7,-1 0-4,0 3 4,0 5 1,0 7-1,0 2-5,0 2 4,0 2-8,-6 20 2,-2 14-2,-2 21 37,3 18 19,-4 8-3,2 2-6,-3-5-14,-1-11-13,-1-13-10,5-14-10,6-17 0,3-12-56,1-13-143,15-6-145</inkml:trace>
  <inkml:trace contextRef="#ctx0" brushRef="#br0" timeOffset="62000.1877">4504 6535 1410,'0'0'37,"0"0"-35,0 94-2,0-24 39,0 13 30,-2 9-38,-11 4-3,-2-6-25,0-8-1,4-13-2,3-12-30,2-9-63,5-14-93,1-15-163,0-17-610</inkml:trace>
  <inkml:trace contextRef="#ctx0" brushRef="#br0" timeOffset="62547.8504">4828 6692 873,'0'0'301,"0"0"-301,26 64-10,-20-34 10,-6-1 16,0-2 7,0-4-22,-4-5-1,1-8-38,2-4-25,-1-6-61,-2-1 9,1-16 31,1-10-10,0-8 94,2-7 32,0-6 26,4-1 20,6 0 35,0 4-12,2 8-30,0 8-17,-1 9-14,-2 9-31,0 7-9,-2 4-5,2 7-17,-2 13-29,-3 5 5,1 4-21,-5 0 11,2-1 35,0 1 0,0-4 20,1-3 0,1-4 2,1-3 4,3-5 18,2 0 36,4-3 0,-3 1-2,-1-1-14,-3 1-13,-7 2-12,0 0-8,-17 5-10,-15 0-4,-8-1-61,-3-2-41,4-6-22,9-4-41,14-2 26,12 0 8,4-8-193</inkml:trace>
  <inkml:trace contextRef="#ctx0" brushRef="#br0" timeOffset="63009.0315">3806 8274 465,'0'0'0,"0"0"-22,0 0 7,0 0-49</inkml:trace>
  <inkml:trace contextRef="#ctx0" brushRef="#br0" timeOffset="63185.8377">3682 8146 368,'0'0'220,"0"0"-2,0 0-21,0 0-75,0 0-6,28 68-14,-12-34-43,-7-4-34,0 1-19,-5-4-4,-4-3-2,0-3-12,0-8-119,0-7-38,-7-6-64,-4-3-65,3-16-216</inkml:trace>
  <inkml:trace contextRef="#ctx0" brushRef="#br0" timeOffset="63337.5043">3715 8208 407,'0'0'308,"0"0"-106,33-69-59,-16 61-48,6 6 8,9 2-43,8 20 6,3 8-11,2 6-26,-7 1-22,-7-1-7,-4-3 0,-3-4-77,-3-8-99,-2-7-172</inkml:trace>
  <inkml:trace contextRef="#ctx0" brushRef="#br0" timeOffset="63510.3235">4000 8073 1296,'0'0'149,"0"0"-106,0 0 32,0 0-13,0 0-40,0 0-22,-31 32-2,31 31 2,5 5-29,6-1-150,0-7-272</inkml:trace>
  <inkml:trace contextRef="#ctx0" brushRef="#br0" timeOffset="104031.1226">10910 8174 173,'0'0'100,"0"0"-27,0 0-11,0 0 12,0 0-11,0 0-1,0 0-12,-45-32 2,40 29 8,-2 0-9,-2 0-12,2-1-16,-2 0 0,2 1 14,-1-2 10,0 1-4,0 0-14,1-1-5,2 2 10,-2-1-6,1 2-17,-1-2-3,0 2-1,2 1-5,-1-2 4,0 0-4,2 1 1,0-1 3,0-1 4,1-1 3,-1 3-2,2-3-1,-1 2 2,0-1-2,-1 1-4,1-1-3,-1 0-1,0 1 0,-1 0-2,0 1 2,1 0-1,-2-1 0,0 3-1,0-3-1,-1 2 1,0-2 1,0 2-1,0-1 0,-2 2 0,1-2-1,0 2 1,0-2 0,0 2 0,-2 0 1,2 0-1,0 0 0,2-3 5,0 3 2,2 0 2,2 0 8,-1 0-2,1 0-4,0 0-4,-3 0-2,2 0 0,-2 0-2,1 0 2,-3 0-3,3 0 0,-2 0 1,-1 0-3,-1 0 1,-1 3 0,0 0 0,0-2 1,-2 3 0,2-2-1,-1 0 1,1 1 0,0-1 5,3 2-6,1-1 2,0-1 0,-1 0 0,0 1 0,0-1 0,-2 4 2,1-2-4,-1 1 2,-1-1 1,2 0-2,-1 0 1,3 0 0,-2-2 1,0 0-1,2 2 5,-3-1-6,3-1 3,-1 0 1,1 0 5,2 0 6,0 0-8,1 1 2,0-2-3,-2 2 2,0 0-7,-1 1 0,0 1 0,-2 0-2,0 1-1,-1 0 1,3-1 5,0 1-6,0-2 2,3-1-2,-2 2 6,2-1-6,-1 1 4,-1 2 4,0 0-8,-1 2 4,1 1-2,-1-1-2,0-1 0,2 0 2,1-1-2,1 0 1,1 0 3,0 1-1,0-1 6,0 1-1,0 0-6,0 1-1,0 1 1,0-3 0,0 2-2,0 0 1,0-2-1,0 1 4,0-3-4,0 0 0,0 1 1,0 0 1,1-1 3,2 1-4,-1-1 1,1 2 0,-1-1 3,0 0-5,1-1-2,1 0 2,-1 0 2,1-1-1,0 2 0,0-1 0,1 0 1,-1 2 0,1-2 1,1 2-1,-3-2 1,2 0-1,1 0 0,-1 1-1,2-2 0,0 1 1,0 1-2,2 0 2,1 0 0,-1 0 1,1-1-2,-2 1 4,0-3-4,0 3 1,2-1-1,-1-1 4,1 0-4,0 1-1,0 0 1,1 0 2,0 0-1,-1 0-2,0-3 1,1 0 1,-2 0 4,2-2-4,1 0 4,-1 0 3,2 0-6,0 0 2,0 0-2,0 0-2,-1 1-1,1-1 1,-1 0-1,2 0 3,-1 0-2,-2 0-1,1 0 1,-1-1 2,3-3-3,0 1 2,0-2 0,-1 1-1,0 0-1,-1 0 5,0-1 0,-2 0 5,-1 1-4,1 0-5,-3-2 3,2 1 2,2-3-6,-1-2 0,2 1 1,2-2 4,-1 1-3,1 0 0,-4 3-1,0 0 2,-2 1 0,-4 0 0,-1 0-1,0 1 0,-1-2-1,-1 0 0,0 0 0,1 0 1,-1-1-2,1 1 2,-1-1 0,0 0-2,2 0 2,-2 1-1,0-2-1,0 1 0,-1 0 1,0-2-1,0 0 0,0-1 1,0 0-1,0-2 0,0-1 0,0-3 1,-3 1-1,-2-2 0,-2 0 1,2 1 0,-2 1 0,0 2-1,-1-1-1,-4 0-1,-2 1 2,-2 1-1,-2 2 1,-2 0-2,-1 2 1,-2 3 1,-1 0-5,-1 1 3,-1 2 1,1 2 0,0-2 1,2 3-1,5 0-14,1 0-36,5 5-76,2 7-115,0-4-400</inkml:trace>
  <inkml:trace contextRef="#ctx0" brushRef="#br0" timeOffset="109606.0799">10248 2412 501,'0'0'305,"0"0"-271,0 0-15,0 0 39,0 0 33,0 0-32,0 0-48,0 0-11,0-3 0,0 3 0,0 5 0,0 3 3,0-3-3,0 2 0,0-3 1,0-1 1,0-2-2,0 1 0,0-2 3,0 0-1,0 0 2,0 0 1,0 0 2,0 0 10,0-6-5,2-3-10,0 2 2,-1-4-2,-1-2 2,0 1 7,0 1 8,0 1 10,0 5 22,0 2-13,0 3-11,0 3-27,1 21-14,9 12 14,4 11 20,1 4-5,0-2-15,-2-1 2,-4-6 0,-2-5-1,-4-7 3,-3-10-4,0-10-18,0-7-37,0-3-10,0-21 47,0-12-46,0-12 21,2-4 26,3-6 11,0-1 6,-3 2 1,1 5 2,-1 7 12,3 9 20,5 6-4,8 5-19,7 7 7,6 7-3,1 6-7,-2 2 11,-6 7-9,-9 11-7,-9 8-4,-6 3 5,-7 5 2,-14 1-6,-7-3 2,-4-4-3,0-4-18,2-7-12,3-6 17,6-6 4,5-5 9,3 0 3,3 0 4,2-6 28,3 0 7,5 4 18,0 0-13,0 2-20,2 0-27,14 12-6,5 6 6,6 4 13,-2 2-11,-2-2-1,0 1 0,-4 0-1,-2 0-19,-2 0-84,-1-2-33,-1-4-31,1-7-117,3-10-156</inkml:trace>
  <inkml:trace contextRef="#ctx0" brushRef="#br0" timeOffset="109787.5831">10848 2602 1241,'0'0'26,"0"0"-26,0 0-2,76-17 2,-53 17 0,-1 0-12,-4 0-193,-8 5-177</inkml:trace>
  <inkml:trace contextRef="#ctx0" brushRef="#br0" timeOffset="109944.6717">10896 2805 917,'0'0'353,"0"0"-353,0 0 0,87-51 2,-60 38-2,3 4-40,-4 2-202,0 5-335</inkml:trace>
  <inkml:trace contextRef="#ctx0" brushRef="#br0" timeOffset="110400.1234">11431 2725 1132,'0'0'0,"0"0"-14,0 0 14,0-59 12,0 34 39,0-3-20,7-8-28,8-6-2,4-8 9,0-6 5,-2-1 36,-2-2-13,1-1-7,0 8-1,3 5 2,-2 12 0,1 13-5,-4 12-11,2 10-12,2 16-4,5 21-3,-2 12 3,-7 8 1,-10-1 1,-4-5-4,-11-5-5,-6-9-24,-2-9-1,2-11-16,3-10-1,3-7 44,2-7 5,3-16 23,4-6-11,2-5-2,0-1 1,8 3-11,5 4-2,5 6-22,7 11-87,3 11-150,6 0-232</inkml:trace>
  <inkml:trace contextRef="#ctx0" brushRef="#br0" timeOffset="110730.0242">11974 2453 1302,'0'0'12,"61"-98"-10,-35 49-2,-6 0 9,-6 1 27,-8 5-17,-6 6-19,0 7-23,-2 12 3,-9 9 18,1 9-13,-1 0-22,-2 15 19,2 13 11,3 13 6,1 5 1,5 7 1,1-1 1,1-4-2,0-1 1,0-4-1,0-3 2,-2-3-2,-3-5-44,1-5-77,2-7-83,2-5-103</inkml:trace>
  <inkml:trace contextRef="#ctx0" brushRef="#br0" timeOffset="111031.9518">11318 3021 602,'0'0'536,"0"0"-532,79-17-2,-33 6 76,12-3 10,11-2-4,9 1-44,4-2-35,-3 5-5,-13 0-27,-16 4-93,-15 3-150,-15 5-416</inkml:trace>
  <inkml:trace contextRef="#ctx0" brushRef="#br0" timeOffset="111501.4117">11606 3242 1419,'0'0'0,"0"0"-43,-39 71 43,22-40 2,3 1 23,1-1-19,3 0-6,1-6-51,3-4-42,1-10-7,3-5-56,2-6-49,2-11 40,16-13 5,4-12 133,1-10 27,2-3 111,-4-4 30,-1 0 46,-1 6-58,-5 7-30,-3 8 12,-3 11-34,-3 8-12,-3 7-25,-2 5 13,0 1-15,0 0-31,3 13-6,4 13-1,-2 8 27,-1 6 2,-3 0-8,-1-2-10,0 0 3,0-5-4,0-3-9,0-5-1,0-4 0,0-6-6,4-5-43,6-4-35,7-4-72,4-2-78,0-4-267</inkml:trace>
  <inkml:trace contextRef="#ctx0" brushRef="#br0" timeOffset="111677.6387">11536 3338 1447,'0'0'39,"0"0"-39,0 0-10,82 0 9,-9 0-73,15-10-288</inkml:trace>
  <inkml:trace contextRef="#ctx0" brushRef="#br0" timeOffset="117773.3264">12596 2939 967,'0'0'105,"0"0"-105,0 0-8,0 0 8,-15 67 73,5-23 19,-3 5-35,-1 1-7,1 2-30,4-1-12,1-1 0,1-2-7,3-6 2,1-6-3,2-8-16,1-8-49,0-8 2,0-6-4,0-6 1,0-5 49,0-15 16,0-9-50,0-8-8,4-5 51,-1-3 4,-2-2-1,-1 0 5,0-2 0,0 1 2,0 3 1,-2 1 24,-6 9 22,3 9-1,-2 8-17,2 9 2,1 5-13,1 4-4,-1 0-16,-2 4-5,-2 11 0,0 5 3,0 3-2,1-1 2,1-1-1,2-6 1,3-7-1,1-4-1,0-2-9,0-2 5,0 0 8,9-6 0,7-7 5,3-6-5,-2 0 5,0-4-4,-4 2 2,-3 1 3,-1 1 3,-3 2 6,-1 3 5,-1 2 0,-1 5-3,1 3 7,-2 3-7,1-1-8,2 2-9,4 0-8,5 14 6,3 8 1,4 3 2,0 4-1,-1-1 5,-2-1-3,-4-1-2,3-3-24,-2-1-93,1-4-130,-6-4-347</inkml:trace>
  <inkml:trace contextRef="#ctx0" brushRef="#br0" timeOffset="119110.6916">9424 2057 998,'0'0'33,"0"0"-33,0 0 0,14 73 39,-5-35 7,-2 7 11,-1 3-8,-3 4-18,-1 4-14,-2 1-4,0-2-5,0 0 0,0-6-7,-4-5 0,3-7-1,1-9-14,0-9-33,0-6-24,0-7-14,0-6-35,2 0 16,2-13 32,-3-5-84,-1-1 49,0 0 37,-7 1 41,-8 4 25,1-1-4,-2 1-19,0 2 27,0 0 28,2 3 49,0 1 1,1 0 27,4 1 25,0 2-6,4 0-5,3 4-48,0 1-3,2 0-29,0 0-25,0 14-12,5 6 14,6 5 8,1-1-3,0 2-3,-2-4-2,-1-2-10,0-1 3,-2-5-5,-2-3-2,-1-2 0,-1-4-2,-1-2-2,-2-3-24,4 0-14,5-4-27,8-12-47,9-8-200,6-7-286</inkml:trace>
  <inkml:trace contextRef="#ctx0" brushRef="#br0" timeOffset="119292.0354">9541 2590 842,'0'0'309,"0"0"-300,0 0-7,0 0 13,0 0 7,0 0-9,-20 41-1,7-12-12,-3 2-71,-6-3-183,-1-8-317</inkml:trace>
  <inkml:trace contextRef="#ctx0" brushRef="#br0" timeOffset="135392.4597">19813 2403 553,'0'0'106,"0"0"-48,0 0 39,0 0 6,0 0-34,0 0-8,0 0-28,-2 30 1,2-19 2,0-2-10,0 4 5,0-1-13,0-1 3,0 0 3,0 0 4,0-1 0,0-2-10,0-1-4,0 1-5,0-1 2,0 0 2,0 0-3,-1 0-4,1-2-1,0 3-2,-2-3 2,0 1 0,1 0-3,0-1 1,1 0 0,0-2 1,-2-1-3,2 0 0,0-1 0,0 0 0,0 0 2,0-1-2,0 0 1,0 0 0,0 0 1,0 0-1,0 0 0,0 0-2,0-2-22,0-6-49,0-4-118,-3-6-241</inkml:trace>
  <inkml:trace contextRef="#ctx0" brushRef="#br0" timeOffset="135842.2633">19780 2467 1065,'0'0'64,"0"0"-61,0 0 9,0 0 30,0 0 13,0 0 8,0 93 12,0-40-37,0 9-5,0 2-17,0 5-2,6-2 1,2-1-10,2-1 0,-2-3 0,0-1-1,-2-3-1,0-1-1,0 2-2,1 0 0,0 4 1,1 0-2,0 3 1,1-2-14,-3-5 1,-2-7-23,-1-5 3,-3-7 5,0-5 13,0-5 9,2-8-1,0-7-24,1-7-6,4-6-29,1-2-51,0-10-73,-1-13-220</inkml:trace>
  <inkml:trace contextRef="#ctx0" brushRef="#br0" timeOffset="136966.3228">19720 2403 160,'0'0'190,"0"0"-110,0 0 18,92-28 8,-44 22 0,20 1-25,21 0-23,23 1-24,20 0-10,14 0-4,7 0-14,-1-1 2,-4 4 12,-1-1-3,-2-2-8,-5 1-6,-3-3-3,-10-3 0,-10 1 10,-13 0 27,-16 0-15,-17 1-6,-15 1-4,-16 3 0,-11-3-8,-6 4-3,-7 0 0,-2 2-1,-2 0-9,-2-2-8,-6 2 2,-1-1 12,-3 1 3,0 0 4,0-1-1,0 1 2,0 0-2,-2 0-3,1 0 0,-1 0 0,0 1-1,0 14 1,0 8 2,-1 10 4,-1 12 6,-1 10-7,3 12 1,0 8 7,2 9-5,2 6 3,9 6-5,1 4 5,-3-4 4,-4-3-1,-5-3-11,0-10 1,0-6 1,-9-6-1,2-5 1,4-4-4,3-6-1,0-7 2,0-8-2,2-11 1,1-7 0,-1-9-1,-2-5 0,0-3 0,0-2 0,0-1 1,0 0 2,0 0 1,0 0 1,0 0-4,0 0 0,0 0-1,0 0-1,0 0-2,-3 1-3,-7 2 6,-11 2 0,-6 1 7,-7-2-4,-8 2 3,-6-1 2,-13 0 1,-19 0 4,-24-3 2,-26-1 0,-28 0-1,-20-1-9,-11 2-5,3 2 0,15 1-5,23 3 3,26-4 2,24 2 0,25-4 0,19-1-19,16-1-9,15 0 21,11 0 7,6 0 3,5 0 0,1 0 11,0 0 1,0 0-4,8 0-11,10 0-24,9 0-47,6 0-39,2 0-120,-5-1-227</inkml:trace>
  <inkml:trace contextRef="#ctx0" brushRef="#br0" timeOffset="139013.7263">20372 2895 522,'0'0'222,"0"0"-201,0 0-13,0 0 13,0 0 30,0 0 4,3-3-42,-3 3-6,0 0-3,0 0-1,0 0 6,0 0 2,0 0 3,0 0-2,0 0-3,0 0 1,0 0 6,0 0 2,0 0-1,0 0 4,0 0-3,0 0-1,0 0 1,0 0-3,0 0-7,2 0-2,-2 0-1,0 0 5,0 0-1,0 0 1,0 0-6,0 0-2,0 0-2,0 0 0,1 3 0,1 5-1,0 1 1,2 2 3,-2 0 0,-1-2-2,1 0 1,-2-4 0,0 0-1,0-2 1,0-3-1,0 0 3,0 0 1,0 0 1,-7 0 6,-2 0-3,1 0-4,1-6 2,2 1 7,2-1 10,1 0 0,2-1-5,0 1 11,0 0-7,0 0-2,0-1-11,0 4-2,0 0 2,0 2 0,0 1 2,0 0-6,0 0-4,0 0-2,0 0-3,3 0-7,3 0 9,1 3-1,-3 1 2,-2-2-1,-2 3-2,0 2 3,0 1 3,0 2-2,0 0-1,-7-1-1,-1-1-1,-3-4-13,1 0-3,-1-4-1,-2 0 3,3 0 16,-2-8 3,2-4-1,3-2 3,5-1 6,2 1 12,0 3 5,1 2-4,6 1-5,2 5-3,2 1-10,1 2-6,1 0-4,-1 6 1,-1 6 1,-4-1-1,-3 2-2,-4-1-29,0-3-35,0 2-69,0-3-63,0 0-215</inkml:trace>
  <inkml:trace contextRef="#ctx0" brushRef="#br0" timeOffset="139543.2926">20405 3273 572,'0'0'49,"0"0"-34,0 0 109,0 0 27,0 0-35,0 0-50,4-2-27,5 4 12,-2 4-3,-2-1-26,-2 0-5,-2 2-10,-1-1-4,0 1-3,0 2 0,-2-1 0,-7 1 0,-2-4-11,1 1-11,0-6 1,3 0 1,2 0 19,3-6 1,2-5 16,0-2 8,0-3 20,0 0-13,7 3 10,0 2-1,1 4-7,-2 3-6,0 4-10,0 0-17,-1 0-4,1 8-3,-3 5-14,-2 0-55,-1 0-52,0-6-157</inkml:trace>
  <inkml:trace contextRef="#ctx0" brushRef="#br0" timeOffset="141880.2246">17738 3023 750,'0'0'80,"0"0"-73,0 0-2,61 0 7,-40 0 34,5 0-27,4-2-16,6 0 3,3 0-4,3-2 0,1 3 1,1-1-2,-2 1 5,-1 0 4,0-1-1,1 2-7,-1 0 4,1 0-6,1 0 1,-4-2-1,-2 1 0,-1 1 0,-1-2 0,1 1-8,4-2-7,-1 1 6,1-2 2,-1-1 7,-2 1 1,0-1 3,-3 0-4,-1 2 1,1-1-1,1 2 1,1 0-1,3 0-6,-2 0-15,1 1-10,-1-1 10,-3-2 19,1 2 2,2 2 0,2-2 2,2 2-4,3 0-11,1 0-17,-2-1 13,1-1 16,-3-1-2,-1-2 3,1 1 1,-2-2 5,-3 0 5,-1 1 3,-1-1 8,-4 2-13,1 2-9,1 0-16,-2-1-4,2 1 10,0 1 5,-1-1 5,-2 1 1,-2 0 1,-3-1 6,-2 1 7,-3 1 6,-2 0-13,-2 0-8,0 0-1,-3 0-20,-2 0 10,-2 0 3,1 1 7,-2 1 1,3 0 0,1 1 1,2-1 0,1-2 1,0 2 0,-1-2 1,1 0 3,-3 0 7,-2 0 0,-2 0 10,-1 0 13,-3 0-18,0 0-11,-1 0-5,0 0-1,0 0-1,-1 0 1,0 0-2,-1 0 2,1 0 1,-1 0 1,0-2-1,2 2 1,-2 0-3,4-2-3,-3 1-101,-1-4-272</inkml:trace>
  <inkml:trace contextRef="#ctx0" brushRef="#br0" timeOffset="143198.549">18012 3591 515,'0'0'196,"0"0"-104,0 0-11,0 0 1,0 0 10,0 0-28,5 0-26,5 0-27,8-1 0,9-2-3,7-1-3,6 2-1,7-1-3,6-1 1,2 1-4,3-3 2,-4 3-2,-4-3 1,-4 3 0,-3-1 1,2-1 0,-3 0 0,1 0 0,2 0 0,-1 1 0,1 1-1,-2-1-1,0 0-16,-2 2 8,-4-1 3,-1-1 6,-5 0-1,0 0 4,-1 1-4,2 0 5,3 0-4,4 2 2,4 1-1,0 0 0,-1 0-2,-3-1-3,-1 1-24,-5-2-3,0 0-14,-1-2 10,3-1 23,3-1 8,0 1 5,3-2 1,0 1 1,-2 1-2,-5-1 0,-3 2 3,-3 0-1,0 2-2,-1-2 0,-2 0 0,2 1 3,1-1-3,0 0 1,0 2-1,2-2-7,-1 1-3,-1-1 2,2 1 8,-3 1-3,2-1 1,-2 0-7,-1-1-1,-1 0-4,-5 1 12,-2-2 2,-4 2 1,-2-1-1,-3 0 3,-1 2-1,-1-1-2,1 3-3,1-2 3,2 1-2,2 1-5,0-3-3,0 2 8,-4-1 2,-4 0 5,-4 0 12,-1 2 9,0 0-1,0 0-7,-2 0-10,-4 0-5,1 0-3,2 0-3,3 0-2,0 0 0,0 0 3,0 0 1,-2 0-3,0 0-13,-3-2-25,-1-5-109,1-5-370</inkml:trace>
  <inkml:trace contextRef="#ctx0" brushRef="#br0" timeOffset="145884.5517">20338 2971 279,'0'0'199,"0"0"-128,0 0 31,0 0 31,0 0-8,0 0-3,-2-2-44,2 0-4,7 1 0,5 0-28,8-2 2,3 2 0,2-1-6,2 2-8,2 0-12,4 0-14,2 0-7,-3 0 5,-6 0-3,-8 2-3,-7-2-1,-6 1 1,-4-1 2,-1 0-2,0 0 0,0 1 0,0-1 3,0 0-1,0 0 1,0 0-3,0 0 0,0 0 2,0 0 1,0 0-3,0 0 2,0 0 2,0 0-2,0 0 0,0 0 1,0 0-1,0 0 0,0 0 0,0 0 0,1 0 0,-1 0 1,2-1 1,0-5-4,1-4-4,2 1 4,-1-1 0,1 2 0,0-1 2,0 1-1,0 0 0,0 0 0,0 1-1,0-1 3,-1 0 0,-2-1 5,-1 2-6,0 1 5,0 0 4,-1 2 4,1-2-8,1 2-1,-1 0 8,-1 1-2,1 1-5,-1 0 1,0 2-1,1 0-7,-1 0-2,0 0-3,2 0 0,-2 0 0,0 0 0,0 0-1,0 0 6,0 0 0,0 0-1,0 0 1,0 0-1,0 0 1,0 0 0,2 0 0,-2 0 0,1 0 1,1 0-1,3 5 0,3 5-3,4 2 2,1 3 1,1 2-1,-1-1 1,-3-1 0,0-3 1,-2-2 0,-1-3-1,-2-1 0,-1-3 0,-4-2 0,0-1 0,0 0 0,0 0 3,0 0-3,2 0 0,-2 0 0,0 0 0,1 0 4,0 0-1,0 0 0,1-8 2,2-2-5,-1-5-1,3-3-1,-3-1 3,2 0-2,-3 2 0,2 1 1,-1 4 0,1 2 2,0 2-2,0 2 0,-2 3 0,-1 2-1,1 1 0,-2 0 0,0 0-6,2 4-5,3 12-13,3 6 22,0 2 3,0-1 0,1-2 3,-2-4-2,1-2-1,0-3 0,0-4 1,-3-3-2,1-3 0,-3 0-2,1-2 2,-3 0 1,1 0 5,0-2-2,0-7-3,0-3-4,1-3-1,1-4 2,-1-1 2,1 1 0,3 4 1,-3 4 1,-1 6 0,0 4-1,-2 0-1,0 1-3,3 0-8,1 0-2,1 6 8,-1 0 5,2-1 0,-1 0 1,1 2 0,0-2 0,0 2 0,3-1 0,-1-1 1,3 1 2,3-2-2,3 0 2,1-2 3,3 0 4,2-2 5,4 0-8,2 0 0,2 0-6,0 0 0,-3-1 0,-4-1 1,-4 0-2,-4-1 3,-5 3-2,-3-2 0,-4 2-1,-3 0 0,-2 0 0,0 0 1,0 0 0,0 0-1,0 0 2,0 0-1,0 0-1,0 0 1,0 0-1,0 0 0,0 0-2,0 0 1,0 0 1,0 0 0,0 0 0,0 0 0,0 0-1,0 0 0,2 0-2,-2 0-1,5 0 2,0 0 1,1 0 1,-1 0 0,-3 0 1,-2 0 0,1 0 1,-1 0 0,1-2 2,0 0-2,1-1 2,0-1-3,-1 2-1,-1-1-3,0 0-14,0 1-1,-3 1-5,-6 1 7,-1 0 8,-1 0 2,2 5 2,0 5-2,4 3 1,1-1 4,4 1 0,0-4-3,0 0 4,8-2 2,5-1 3,0-3 1,0-2 4,-1-1-2,-1 0-1,0-2-3,-4-7 0,-2-4-2,-3-1 2,-2 1 0,0 2-4,-7 2 0,-2 3-7,2 3 3,-1 1-3,1 2-1,0 0-1,0 0 0,0 6-4,4 0-51,2 2-88,1 0-57,0 0-274</inkml:trace>
  <inkml:trace contextRef="#ctx0" brushRef="#br0" timeOffset="147825.9716">20399 3325 242,'0'0'203,"0"0"-162,0 0-13,0 0 9,0 0 19,0 0 3,-1 0-26,1 0-6,0 0 24,0 0 11,0 0 2,0 0-19,0 0 5,0 0-15,0 0-21,0 0-5,0 0 0,0 0 4,0 0 0,4 0 9,6 0-5,1 0 3,2 0 13,1 0 10,0 0-2,4 0-13,9-2-6,10 0-5,10-1-8,8 1-4,4-1 5,-1 0 0,-4 2 21,-5-1 7,-7 2-9,-4-1-7,-6 1-10,-2 0-3,-3 0-1,-2 0-5,2 0 4,5 0-6,2 0-1,5 0 0,2-2 0,-5 0 0,-6 0 2,-7 0-2,-5 2 10,-4-2-2,-4 0-1,0 2-7,4-1 1,1 1-1,0 0-1,0 0 1,-5 0-1,-3 0-1,-1 0 1,-1 0-2,1 0 3,-1 0-1,0 0 1,-1 0 0,1 1 0,-1-1 1,-1 2-1,-1-2 1,0 0-1,0 0 2,-2 0-1,0 0-1,3 0 0,1 2-1,2-2 1,4 2 0,-1-2 0,0 0 1,-4 0 0,-3 2-1,-2-2 1,0 0 1,0 0 0,0 0 0,0 0 1,0 0-2,0 0 1,0 0 2,0 0-4,0 0 2,0 0 0,0 0-2,0 0 0,0 0-2,0 0-1,0 0-1,0 0 3,0 0 1,0 0 1,0 0 0,0 0 0,0 0 1,0 0 0,0 0-1,0 0 0,0 0 0,0 0 0,0 0-1,0 0 0,0 0 1,0 0 0,0 0 2,0 0 0,0-2-1,-3 0-2,1-3 1,0 1 0,-3-2-1,1-2 0,-2-1 0,-1-4 0,0-3-1,-1-3 1,0-1 0,1 0-1,0 1 0,3 3 1,-2 1 1,3 0-1,-1-1 0,3 0 0,-1 1 0,2 0 0,0 2-1,0 3 1,0-1 0,0 3 1,0 2-1,0-2 0,0 1 0,0 2 1,0-1 0,0 1-1,0 2 1,0 0 1,0 2 0,0 1-2,0 0 0,0 0-5,0 0-11,0 0-47,0 0-93,0 4-59,-3 0-20,2 2-135</inkml:trace>
  <inkml:trace contextRef="#ctx0" brushRef="#br0" timeOffset="151015.6918">21449 2884 526,'0'0'73,"0"0"-73,0 0-45,0 0-49</inkml:trace>
  <inkml:trace contextRef="#ctx0" brushRef="#br0" timeOffset="155258.1048">21435 2891 31,'0'0'528,"0"0"-500,0 0-25,0 0-1,0 0 24,0 0 12,0 4-23,0-2-7,0-2 1,0 0 30,0 0 32,0 0 6,0 0-9,0 0 5,0 0-14,0 0-7,3 0-7,-1 0-14,0-3-19,0 0 0,0 2 1,1-2 4,0 1-3,1 0-7,1-2 0,3 0 5,-1 2 7,2-1-9,-1-1-2,0 1-2,-1 2 7,-1-3-7,0 2 3,0-2 1,0 2-1,-1 0 7,-2-1-5,-1 1 0,2-2 4,-1 1-4,2 0 0,1-1-3,1-2 0,0 0 0,2-1-1,0 2-3,-1-1 3,3 1-6,-3-1 1,0 1 0,0 0-1,1-1 4,0 2-5,1 0 0,0-1 1,0 0-1,-1 1 1,-1 1 0,-1 1 0,-1 0 0,-2 0 2,-1 2 2,-1-2-1,1 2-4,-1-1 4,0 0-4,2 1 0,-1-3-1,0 3 2,-1-2-1,1 0 1,0 1 0,1 0-1,-1-1 2,-1 1-2,2 0 0,-3 0 0,1 1 1,-2-1-1,0 1 2,0 0-3,0 0 1,0 0 0,0-1 4,0 1-3,0 0 0,0 0-1,0 0 1,0 0-1,0 0-2,0 0 2,0 0-6,0 0 2,0 0 2,0 0-2,0 0 4,0 0-1,0-1 1,0 1-5,0 0-6,0-1 3,0 1-2,0 0 5,0 0-6,0 0 7,0 0 1,0 0-2,-3 0 5,-1 0-3,1 0-1,-1 0 2,2 0 1,0 0-6,0 0 3,-2 0-3,1 0 4,-1 0 2,1 0-2,0 0-1,2 1-8,-2 1 8,3-1 0,0 0 2,0 0 2,0-1-1,0 0 0,0 1-3,0 0 1,0-1 0,0 1 0,0-1 3,0 0 0,0 0 0,0 0 0,0 0 2,0 0 2,0 0-3,0 0 0,0 0 2,2 0-3,0 1 4,1-1-3,-3 0 2,0 0-2,0 0 1,0 0 4,0 0-4,0 0 6,0 0-8,0 0 4,0 0-1,0 0-2,0 0-1,0 0-2,0 0-1,0 0 1,0 0-9,0 0 1,0 0-6,0 0 2,0 0-2,0 0 8,0 0 2,0 0 0,0 0 1,0 0 2,0 0-5,0 0 5,0 0 3,0 0 0,0 0 0,0 0 1,0 0 0,0 0 2,0 0-2,0 0 0,0 0 3,0 0 1,0 0-5,-2-2-4,-1-3 0,1 1 2,2-1 2,0 3 0,0 1 5,0 1 6,0-1-6,0 1-5,0 0-3,0 0-4,0 0 0,0 0 1,0 0-2,0 0 4,-2 0 0,2 0 3,0 0 0,0 0 0,0 0 1,0 0-5,0 0 2,0 0 0,0 0 0,0 0 3,0 0 2,0 0 2,0 0-3,0 0-1,0 0 1,0 0 0,0 0 3,0 0-3,0 0 1,0 0-2,0 0-2,0 2-2,2 1 1,2 1 2,-1-2 1,-3-1 0,0-1 1,0 0 0,0 0-1,0 0 1,0 0 3,0 0-2,0 0-1,0 0 0,2 0 5,-2 0 1,0 0 1,0 0 4,0 0-4,0 0 2,0 0 0,0 0-3,0 0 1,0 0-4,1 0-1,1 0 0,0 1-1,1 0 3,-1-1-5,0 1 3,-2-1 1,1 0 0,-1 0 6,3 0 3,4 0-2,5 1-3,5 0-4,2 0-4,1-1 2,-1 3 1,0 1-2,-2-4 0,-3 4 1,-3-4-2,1 1 1,3-1 1,-3 2-1,3 1 0,-7-2-1,-5 1 0,0-2 1,-3 0-1,0 1 0,0-1-10,0 0 4,0 0 2,0 0 2,0 0 2,0 0-3,0 0 2,0 0 1,0 0 0,0 0 0,0 0 1,0 0-1,1 0-2,3 0-5,6 0-2,4 0 3,0 2-1,2 2 4,-6-4 3,-3 2 0,-3-1 2,-2-1-2,-2 0 6,0 0-1,0 0-4,0 0 1,0 0-2,0 0-2,0 0-6,0 0 4,0 0-3,0 0-2,0 0 2,0 0 3,0 0 0,0 0-3,2 0 2,1 0-12,-1 0 3,-2 0 11,0 0 1,0-3-7,0-2-22,-3 0-2,-7-1 14,2-3 3,-1 3 14,5 1 2,-1-2 0,3 5 3,0-2 4,1 2 3,1 2-1,0 0 3,0 0-2,0 0 0,0 0 1,0 0 2,0 0 0,0 0 6,0 0-14,0 0-5,1 3 1,5 3 3,3 1 7,-1-1-4,-2-1-2,-1-1-3,-2 0 1,0-3 0,-2-1-2,-1 0 0,2 0-1,-2 0 1,1 0 0,-1 0 1,0 0-2,0 0 1,0 2-1,0-2 0,0 0 2,0 0 0,0 0 0,0 0-1,0 0 3,0 0 0,0 0 4,0 0 2,0 0-3,0 0-2,0 0-3,0 0 0,0 0-2,0 0 0,0 0 0,0 0 4,0 0-2,0 0 1,0 0-2,0 0 0,0 0 1,0 0 5,1 2-5,2 0-1,-1 0 3,-1-1-3,0 1 0,-1-1-1,0 1 0,0-2-1,0 0 1,2 1 0,-1 2 0,1 0 1,0 1 1,2 0-2,-2 0 2,2 0-2,-4-3 2,0 0-2,0 0-1,0 1 1,0 0 4,0 0 8,0 3-2,-5-4-1,3 3 1,-3 2 0,3-4-5,-1 1 1,2-1 0,0 0 2,-1-2-5,-1 2 1,0-2 2,-1 2-1,-2-1 4,-1 1-7,-3 0-2,-2-1-1,0 1-41,3 1-55,6-2-128,3 3-296</inkml:trace>
  <inkml:trace contextRef="#ctx0" brushRef="#br0" timeOffset="174814.2311">21570 3810 371,'0'0'122,"0"0"-106,0 0 9,0 0 21,0 0-4,0 0 10,0 0-22,1 0-7,-1 0-1,0 0-6,0 0-4,0 0-2,0 0 0,0 0 2,0 0-2,0 0 2,0 0 0,0 0-3,0 0 0,0 0 3,0 0 7,0 0 0,0 0 0,0 0-7,0 0-2,0 0-2,0 0-4,0 0-1,0 0-3,0 5 12,0 1 10,0 1-1,0-1 0,0 1-8,0-1-1,0 1 2,1 1-2,-1 0-2,0 3-3,1 0 0,0 4-4,2 1 5,-2 0 9,-1 0-11,0-3-4,0 0 4,0 0-3,0-1 2,0 4 3,2 1 0,2 3 5,2 1 3,-2-2-8,2-1-2,-2-2-2,-2-5-3,0 0 3,-2-4 1,2-1-3,-2-2-1,1-1 0,0 0 1,0 0-1,-1 0 2,0-3-1,0 2 0,0 0-1,0-1 0,0 1-1,0-1 3,0-1-2,0 1 1,0-1 1,0 0 0,0 0 0,0 0 3,0 0 0,0 0 1,0 0 2,0 0 0,-1 0-1,-5 0-2,-3 0 1,2 2-3,-2-2-1,0 1 0,0-1 1,-2 1 1,1 1-1,-4-1 0,3 0-1,-1 0-1,1 2 0,0-1-1,0 2-1,-2 0 1,-4-1 4,-3 1-5,1-2 3,-1 2 2,3-2-5,0 1 2,5 0-1,-1-1-1,3 0 0,1 0 1,1-1-1,-3 0 1,1-1 0,-1 1-1,-3 0 2,0-1 0,-2 1-1,1 2-1,2 0 0,-1-1 0,2 0 0,0 1 0,1-3 0,1 2 1,3-2 0,1 2-1,-1-1 0,0 0 1,-1-1-1,-2 1 1,-1 0-1,-1 0 1,1 1-2,1 0 1,2-1 0,-1 2 1,1-2 0,0-1 0,2 0-1,-1 0 1,1 0 3,0 0-2,1 0-1,-4 0 1,1 0 0,0 2 0,-1-1-1,0 1-2,0-1 1,-1 0 0,0 0 4,1 1-4,2-1 0,0 1 0,2-2 1,1 0-1,-1 0 0,0 0 1,1 2-1,-3-2 0,-2 1 0,-2 2 0,1-1 0,-1 0 0,2-1 0,1-1 1,1 1-1,1-1 0,2 0 1,1 1-2,1 0 0,0 0 1,-2 0 1,-1-1-1,-1 2 0,1-2 0,1 1 1,-1 1 1,3-2-3,1 2 2,-1-1-2,1-1 3,-2 0-2,0 0 1,-1 0 0,1 0-1,-1 0 1,1 0 3,-1 1-3,2-1-1,1 0 0,1 0 0,0 0 1,0 0 0,0 0 1,0 0-1,0 0-2,0 0 1,0 0-1,0 0 1,0 0 0,0 0-3,0 0-1,0 0-3,0 0-3,0 0 1,0 0-6,0 0 3,0 0 9,0 0 3,0 0 0,0 0 0,0 0 0,0 0 1,-1 0-1,0 2-1,1-2 1,-2 4 0,0-2-1,0 1 1,-1-1 0,0 0 0,-3 1 0,-1-2 1,-4 1 2,0 0 1,-1-2 1,0 0-4,0 0 2,0 0 0,0 0-1,-4 0 1,-4 0 0,-1 0 0,-5 0 0,-1 0-2,1 0 4,-2 0-5,4 2 0,0 0 0,-1 2 0,-6-2 0,-6 3 0,-8 0 1,-4 2 1,0-2-2,1 0 0,5-1 0,0 0 3,-2-1-2,-1 0 1,-2 0-2,-3 0 0,-2 1 1,-1-1-1,-2 2 2,-1-2 3,3 0-5,1-2 3,3-1-1,5 0 3,2 0-4,2 0-1,2 0 1,5-3 0,4 1-1,1 1 0,2 0 1,0 1-1,1 0-2,4-1 2,1 1 0,5 0 2,2 0-2,3 0 0,6 0 0,0 0 0,4 0 0,0 0 0,-1 0 1,0 0-1,-1 0 0,-2 0 0,1 2 0,1-1 0,2 0-3,1 1 2,0-2-2,0 0-10,0 0-26,0 0-32,14 0-27,18-10-72,20-9-297</inkml:trace>
  <inkml:trace contextRef="#ctx0" brushRef="#br0" timeOffset="179553.8617">19025 4391 263,'0'0'133,"0"0"-94,0 0-7,0 0 19,0 0 1,0 0-5,0 0-23,0-4-6,-4 4 20,-1 0 14,0-2-13,-3 1-3,-1-1-3,-1 0-4,-3 0-10,-3 1-4,-2 0-4,-3 0 3,-4 0-1,-5-2 7,-1 3 4,0 0-1,2 0 0,2 0-4,4 0-5,5 0-6,1 0-1,2 0-1,-2 0 3,-3 0-3,-4 0 8,-3 0 4,0 0-6,1 2 0,-1-2-4,2 0-5,-4 0 0,1 0 2,0 0-5,-1 0 1,5 0 0,4 0-1,3 0 0,2-2 0,0 0 0,1 0 2,-2 1-2,2-1 1,1 1-1,2 1 1,2-1-1,4 1 0,2 0 0,2 0 0,0 0 2,0 0-2,0 0 0,1 0-1,0 0 1,0 0 0,0 0-1,0 0 1,0 0 1,0 0-1,0 0 1,0 0 1,0 0-2,-3 0 0,1 0 0,-1 0 0,-2 0 0,3 0 0,-1 0 1,1 0 0,-3 1-1,-2-1 0,-4 1 4,-3 1-2,-2-2 1,1 0-2,3 0 2,5 0-1,4 1-1,0-1-1,1 2 0,-1 0-4,-1 2 3,2-2-1,2 0-83,0-2-270</inkml:trace>
  <inkml:trace contextRef="#ctx0" brushRef="#br0" timeOffset="181527.405">16679 2917 433,'0'0'240,"0"0"-219,0 0-16,0 0 37,0 0 57,0 0-15,0 0-67,-29 0-15,21 0-2,-2 4 0,-7 1-40,-4 3-96,-6-1-83,-1-2-216</inkml:trace>
  <inkml:trace contextRef="#ctx0" brushRef="#br0" timeOffset="183282.5">16659 2914 485,'0'0'71,"0"0"-61,0 0 19,0 0 47,0 0 18,0 0-62,-5-4-25,-1 4-3,-2 0 4,-1 0 7,-4 0 7,-1 0-5,0 2 5,-2 0-4,2-1-1,2 1 5,3-2-2,2 0 4,0 0 1,-1 2-8,-3-2-2,-7 0-4,-7 2-3,-10 0-5,-5 2-1,-4 1-2,-3 0 0,-5-1-1,-1-1 1,0-2 1,2 0-1,7-1 2,7 0 2,6 0-3,1 0-1,3 0 1,-2 0 1,1-2-1,-4 0 0,2 1-1,3 1 1,5 0-1,6 0 3,4 0 2,3 0 0,2 5 2,-2 1 2,0 3 0,-2 1 0,-1 3 2,-1 3 7,2 5 1,2 7-7,2 7 8,4 9 6,3 6 5,0 6-11,5 4 4,6 2-5,2-1-6,0 3-8,0 4-4,-2 1 3,0 3-3,-1-3 0,-4-2-1,1-5 2,-2-7-2,0-8-7,-1-4 7,1-8 0,-3-3 0,0-2 0,-2-5-7,0-5 1,0-4-3,0-5 0,0-4 1,0-1 3,0-6 2,0 0-5,1 0 8,6 0 3,3 0 7,4 0-6,6-6 3,9-1 8,11 0-1,14 0 6,18 1 9,14 1-1,11 1-2,12 2-2,1 0-13,-6 1 13,-8-2-18,-11 0-3,-6 1-3,-5-1 1,-3-1 0,-8 0 0,-11 3-1,-11-1 0,-12 0 0,-9 2 1,-10-2 0,-3 0-1,-5 0 0,0 2 3,-2-1-3,0 0 9,0-2-1,0-5 1,-9-2-4,0-3-4,-1-2 1,1-1 0,2-1-2,0-4 1,0-4 0,-3-8 2,1-7-3,2-13 0,2-10 0,2-17 0,1-11 0,2-1-4,-3 6 4,-2 16 0,-3 16 2,-3 11 2,-4 7-4,-1 3-2,-3 1 1,-1 3 1,0 1 0,3 3 0,1 7 0,5 4-1,3 4 1,1 3-2,1 2-7,-1 0 1,0 3 0,-2 0 5,1-1 3,1 0 1,2 1-1,1 0 1,2-1 2,-1 2-2,2-1 3,0 0-2,-1 0 1,-1 0-1,0 0-2,-2-1-2,-1 1 0,-3-2-1,0 3 0,-4-1 3,-3-2 0,-2 2 0,-3 0-2,-4 1 2,-6 1-1,-4 0 2,-1 0-2,6 0-1,9 0-3,13 0-59,8 0-109,18-1-207</inkml:trace>
  <inkml:trace contextRef="#ctx0" brushRef="#br0" timeOffset="184825.323">16375 3193 462,'0'0'123,"0"0"-77,0 0 49,0 0 42,0 0 4,0 0-57,-3-14-40,4 14-11,2 0 0,4 0-7,0 1-9,2 10-3,0 7-4,0 4 5,-2 3 7,-5 5 2,-2 0 6,0-2-6,-9-3-1,-6-2-12,3-3 0,-3-3-5,3-1-6,0-4 2,1-2 0,0-3-1,0-3 2,-6 0 5,-5-2-2,-5-1-2,-1 0-3,-1 0 1,6-1-2,3 0 2,5 0-1,4 0 4,2-4 3,2-4 22,-2-1-10,-2-3-12,1 0-4,-1 0-2,-2 0-2,3-1 2,2-1-2,2-2 3,3-2 5,3-1 6,0 0 2,0 0-8,0 3-4,3 2 0,2 2-1,2 2-1,2 0-2,1-1 1,3 0 1,1 1 0,2 1-2,-3-1 6,-1 3-3,-2 2 3,1 0-2,2 1 0,1 0 1,2 1-4,2 0 2,-3 0-1,-1 1 0,-1 2 1,-1 0-2,1 0-1,-3 0-1,1 2 0,-1 5 0,-1 1 1,-1-2 2,0 0-2,-2 1-1,3-1 1,0 2-1,6 4-37,9 1-72,4-2-142,5-1-301</inkml:trace>
  <inkml:trace contextRef="#ctx0" brushRef="#br0" timeOffset="185357.5837">16701 3697 520,'0'0'115,"0"0"-44,0 0 52,0 0-13,0 0-1,0 0-41,6 22-17,-6-12-18,-2-1 6,-5-1-17,-1 1-4,-2-1-6,0-1-3,-2-2 0,1-2-6,4-3 0,0 0 1,3 0 5,-1-2 10,-1-9 2,-1-2 4,0-2-5,2-1 0,0 1-6,3 0-1,2 2 9,0 0 26,2 0-9,12 2-23,5-1-7,1 4-4,0 1 1,-5 3-3,-4 4-3,-3 0-1,-3 0-7,-2 8-53,-3 6-85,0 4-111,-5 1-218</inkml:trace>
  <inkml:trace contextRef="#ctx0" brushRef="#br0" timeOffset="185885.6242">16153 3774 474,'0'0'228,"0"0"-127,0 0 47,0 0-19,0 0-40,0 0-28,8-11-44,0 11-2,1 7-3,-2 1 4,-4 2-4,-1 0-9,-2 0 3,0 1-6,-7-4 0,-4 1-12,-2-4-21,0-1 14,2-3 12,2 0 7,2-2 2,2-7 11,1 0 11,2-1 27,2 2 3,0 0-2,0 1 1,2 1-10,9 1-5,1 3-12,-3 2-14,1 0-12,-4 0 0,-2 5-8,-1 7-3,-2-1-3,-1 2-59,0-1-32,0-4-83,-7-3-137,2-5-305</inkml:trace>
  <inkml:trace contextRef="#ctx0" brushRef="#br0" timeOffset="188323.4717">17714 3012 472,'0'0'66,"0"0"-56,0 0 58,0 0 15,0 0-11,0 0-42,-27-4-13,25 4 13,0 0 6,0 0-9,1 0-12,-3 0 1,-3 0 5,0 0 12,-2 1 2,1 3-11,-4 0-9,0 2 0,-3-1-1,-2 5-8,-5 0 3,-1 1 0,-1-2 5,2 1-4,3-2 0,4-1-1,2 0-5,2-2-4,1 0 1,-1 2-1,-1-2 1,-1 5 0,-3-1-1,-3 1 0,-1 3 1,-1 0-1,-1 0 0,5-2 1,0 0-1,3-3 0,3-1 0,1-1 0,-1-1 0,0-1 0,-3 3 6,-2-1-4,-4 1 4,0 3-3,1-1 7,1 1-4,2-3-6,5 1 0,2-4 0,4 1 1,0-1 0,3-2-1,-1 1 0,-1-1 1,0 3-1,-1-1 1,-3 1-1,-2 1 0,1 1 2,0-2-2,2-2 0,4-1 1,1-1-2,2-1 1,0 0 0,0 0 1,0 0 6,0 0-1,0 0 2,0 0-7,0 0-1,0 0 0,0 0 0,0 0-1,0 0 0,0 0 1,0 1-1,0-1 0,0 0 0,-1 0 0,1 0 0,-3 1 1,1 2-6,-3-1 6,0 1 0,-4 0 1,0 1-1,-2 0 0,-1-1 1,1 2-1,-2-3 0,1 0 1,-1 1 1,-2-1 3,0 1 3,-4 1 4,-3 0-5,1 0-1,0 1 0,2 0 1,2 0-7,1 1 1,1 1 0,-1-1 1,4 0-2,-1 0 0,1 1 0,1-3 0,1 2 0,-1-1 1,0 0-1,-1 0 2,-3 1-2,1 0 0,-3 1 2,2-3-2,1 3 0,3-1 1,2 1-1,4-2-2,0-1 2,1-2-1,0 2 1,-1-3-1,-1 3 1,-1 2 0,-2-1 0,0 3 1,1 0-1,-1-2 0,0 1 0,-2-1 0,2 0 0,-2 2 0,1-3 0,0 2 0,0-1 0,0-1-3,0 0 4,2-1-2,0 2 2,1-2 1,0 4-2,-2-1-3,2 2 3,-2 1 0,0-2 2,0 0-2,-1 3 0,-1-4 0,0 0 0,1 0 0,1-3 0,-1 2 0,3-1-1,-1 1 1,1 0 0,-1 0-1,1 0 1,-2 0 0,2-1 0,0 1 0,3-1 0,1-1 2,-1-2-2,4-1 0,0-1-1,-2 1 1,1-1-1,1 0 0,0 0 0,0 0-39,0 0-74,7 0-175,12-5-237</inkml:trace>
  <inkml:trace contextRef="#ctx0" brushRef="#br0" timeOffset="189154.2659">16611 3730 428,'0'0'14,"0"0"-9,0 0 7,0 0 51,0 0 4,0 0-49,-9-5-11,9 5 21,0 0 18,0 0 11,0 0 6,0-2 12,0 1 14,4-2-9,12 1-34,4-2-6,8 0 18,2 1-6,2-1-6,1 0-9,1 0-6,3 1-13,6-2-9,6 0-4,7-2-2,5 0-1,6 0 0,3-4 0,1 0-1,-1 1 2,-4 1 1,-8 0 23,-7 0 2,-10 2-17,-5 0-11,-6 0 1,-7 2-1,-4 2 1,-2 0-2,-3 2 0,-2 1-1,-1-3 1,-2 3-1,-2 0-3,-2 0-8,0 0 3,2 0 8,1 0 0,2 0 1,0 0 0,1 0 0,-1-1 0,3 0 1,-2 0 0,1-1 0,1 0-1,0 0 1,-2 0 0,2 1-2,-2-1 2,2 0-2,1 2 2,1-2-2,2 0 3,0 1-2,0-2 0,-2 3 0,-1 0 0,-2 0 1,0 0 0,-3 0 0,3 0-1,0 0 1,-1 0 1,2 0-2,-1-2 0,3 0 1,-1-1 0,-4 0 0,-2 0 0,-4 1-1,-4 2-23,0 0-191,-11-1-399</inkml:trace>
  <inkml:trace contextRef="#ctx0" brushRef="#br0" timeOffset="190842.2313">18080 4362 884,'0'0'192,"0"0"-184,0 0-7,0 0 13,0 0 35,0 0-9,-75 17-33,44-9-5,-3 2-1,-2-3 3,-5 2-2,2-1 7,-2-2-5,3 1 7,3-1 8,1-2 4,2-1-2,0 1-1,0-1-1,0 1-3,1 0-1,-1-1-3,-2 1-4,-4-2 1,-3 2-7,-1-3-1,-1 3-1,4-2 0,3-1 1,1 1-3,1-2 3,0 0-1,0 0 6,0 0-6,0 0 1,2 0 2,0-3 5,4-1 10,2 1-9,2-1-5,0-2 0,1 2-3,0-1-1,-2 0 1,1 2-1,-2 1 1,-1 2-1,-1 0 0,-1 0 0,4 0 3,-1 0-3,1 0 1,-1 0 2,-4-6 1,-2-3-2,-1-4-1,0 1 0,2-1-1,5 1 2,-1-2-2,5 3 0,3-2 0,4-1 1,2-3 11,2-2 15,0-5-1,2-1-14,0-3-11,0 0 3,-1-1-4,-3 3 0,1 0 0,-4 3 0,0 2-1,0-2 1,2 1 1,0 1-1,1-3 1,2-1-1,0-1 6,1-1-2,2-4-4,1 1 0,1 3 4,3-1-4,0 2 1,3 0 13,0 1-8,0 1-2,0 0-4,0 2 1,0-1 0,0 1-1,0-1 1,0 0-1,0 0 0,0 2-2,0 2 1,0 4 2,0 1-2,0 1 1,0 2 0,0 1 2,0 0-1,0 1-1,0-1 0,0 2 0,0 2 0,0-2 0,0 4 0,0 0 1,0-1-2,0 2 1,1 1-1,1 0 1,-2 2 2,0-2-2,0 0 0,0-1 0,2 1 0,0-2 1,1 1-1,-2 1-3,1-1 3,-1 0 1,1 2-1,-1 0 2,-1 1-1,0 0 0,0 0 2,0 0-3,0 0-1,0 0-1,0 0 0,0 0-2,0 0-2,3 0-34,8 0-188,4 0-275</inkml:trace>
  <inkml:trace contextRef="#ctx0" brushRef="#br0" timeOffset="194226.3119">18850 2772 671,'0'0'172,"0"0"-159,0 0 9,0 0 59,0 0 22,0 0-30,0 0-34,0 0-4,-4 0 2,10 7 7,1-1 6,1 2-11,2 0-9,1-1-3,6 3-4,8 1-4,7 1-7,6 1-10,3-1 2,-3 1 2,-7-2-5,-6-1 1,-5 0 0,-6-1 2,-3-4 1,-6-2 0,-1-1-2,-4-1 2,0 0 0,0-1 2,0 1 0,2-1-4,-2 0 1,1 0-1,0 0 1,-1 0 1,0 0-4,0 2 2,0-2 1,0 0 10,0 0 2,0 0-3,0 0-1,0 0-3,0 0-3,0 0-5,0 0 1,0 0-2,0 1-1,0-1-2,0 0 3,0 0 1,0 0 1,0 0 2,0 0 0,0 0 0,0 4-4,0 0 1,1 1 1,1 3 1,-2-1-3,0 3 1,0 3 5,-7 4 6,-4 3 0,-1 4 0,1-2 3,0-1 3,6-2-10,0-2-6,1-3 1,2-3 2,0-3-3,2-1-1,-1-5 0,-1 0 4,2-2-3,0 0-2,-2 0 6,2 0-5,0 0-1,0 0-3,0 0-31,0-2-57,6-7-124,8-2-339</inkml:trace>
  <inkml:trace contextRef="#ctx0" brushRef="#br0" timeOffset="198928.3103">19110 3405 204,'0'0'129,"0"0"-117,0 0 15,0 0 62,0 0 3,0 0-28,0 0-15,13-11 14,-13 10 1,2 0 3,-1 0-7,-1 1-21,0 0-7,0-1-6,0 1 4,0 0-4,0 0-2,0 0-4,0 0-10,0 0-6,-6 10 4,-6 2 11,-5 1 5,-5 2-3,-1-1 0,0 0-12,1-2-1,6-1-4,4-2-2,5-2-2,1-3 6,4-1-2,-1-1 1,2 0-1,1-2 1,0 0-1,0 0 5,0 0 5,0 0 0,0 0 6,0 0-6,0 0-3,0 0-4,0 0-2,0 0 0,0 0 0,0 0 2,0 0 1,0 0-1,0 0 0,0 0 1,0 0-3,0 0 1,0 0 0,0 0-5,0 0 2,0 0-1,0 0 1,0 0 0,0 0 4,0 0-2,0 0 0,0 3 0,3-2 1,1 1 2,-1 0 3,1-1 1,1 3 1,1-1 1,1 2 0,1 3-10,4-1 2,2 3 0,3 3 3,0 1 1,0-1-1,-2 1-3,-2-2-2,-2-2-3,0-3 2,5 0-3,4-3-35,2-4-175,-2-1-408</inkml:trace>
  <inkml:trace contextRef="#ctx0" brushRef="#br0" timeOffset="204164.717">18400 3599 742,'0'0'163,"0"0"-79,0 0 14,0 0-14,0 0-14,0 0-40,0 0-17,0 0-13,-1 0-5,0 4-5,1 3-47,0 4-83,0-2-170,6-1-158</inkml:trace>
  <inkml:trace contextRef="#ctx0" brushRef="#br0" timeOffset="204681.3879">18857 4481 760,'0'0'0,"0"0"-33,0 0-285</inkml:trace>
  <inkml:trace contextRef="#ctx0" brushRef="#br0" timeOffset="205692.0149">18233 4685 919,'0'0'70,"0"0"-64,89-4 4,-48-5 51,3-1 38,-1-1-17,-9 1-38,-7 0-20,-9 0-1,-4-1 14,-7-2-5,-4 0-8,-3-1-9,0-2-8,-5 2-7,-11 2-4,-7 7-13,-2 5-5,-1 4 10,1 14 5,1 4 3,6 3 2,4 1-1,3-1 3,5-2-1,4 0 1,2-3-1,1-1-1,20-4-5,11-3-4,8-4-33,5-3-58,-2-5-36,-3 0-177,-4 0-197</inkml:trace>
  <inkml:trace contextRef="#ctx0" brushRef="#br0" timeOffset="206103.9163">18857 4592 837,'0'0'295,"0"0"-292,0 0-3,-20-65 0,-1 55 1,-3 8 27,-3 2-12,0 3-16,1 13 0,5 7 0,10 4 2,6 1-2,5-1-2,3-2-3,10-3-1,3-4 5,2-4 0,2-8 1,1-6 3,1 0 2,-1-9 3,-2-7 6,-4-4 5,-6-1 3,-4-1 9,-5 0 3,0 4-10,0 4-10,0 6-4,-2 5-5,-1 3-3,-1 0-2,0 7-9,-1 10-9,4 6 9,1 0 8,0 1 0,5-3-1,2-4-27,3-5-40,0-6-47,-1-5-109,-1-1-151</inkml:trace>
  <inkml:trace contextRef="#ctx0" brushRef="#br0" timeOffset="206411.4691">18960 4532 1059,'0'0'107,"0"0"-101,0 0-5,0 0 22,67 8 45,-44 10-15,-2 4-24,-5 1-17,-5 0 6,-6 0 4,-5-2-7,0 0-12,-4 0-3,-9-6-33,1-5-34,2-4 18,4-6-5,3 0-1,3-9 30,0-9 25,6-2 0,8-4 13,5 1 7,0-1 10,1-1-6,-1 1-24,0 0-64,-1 2-86,3 4-148,0 2-102</inkml:trace>
  <inkml:trace contextRef="#ctx0" brushRef="#br0" timeOffset="206623.8214">19338 4453 132,'0'0'793,"0"0"-667,0 0-79,0 0 28,0 0 12,0 0-7,-13 23-26,5 10-23,6 7 0,2-1-10,0-1-5,0-2-14,4-4-2,-2-2-1,0-4-23,-2-8-59,0-8-71,0-5-67,0-5-121,-2-2-54</inkml:trace>
  <inkml:trace contextRef="#ctx0" brushRef="#br0" timeOffset="207109.8278">19315 4653 594,'0'0'156,"0"0"-112,0 0-43,57-59 0,-40 43 9,0 0 59,0-1-11,-1 2 12,-1-2 6,-3 3 7,1-1-20,-4 2-3,-1 3-23,-4 1-17,-1 4-11,-3 3-6,0 0-3,0 2-3,0 0-13,-2 13 0,-6 9 12,-2 4 2,3 2-1,2 0-2,3-1-5,2-6-19,0-3 2,0-5-6,0-2 13,0-5 11,5-3-4,1-3 5,0 0 8,0-3 0,1-10 7,0 0 1,1 1 15,0 1 34,1 3-5,-1 3-5,2 4-16,3 1-2,1 0 0,0 12-1,2 7-16,-3 2-8,-4 2-1,-2 2-1,-4-1 0,-3-2-1,0-3-1,0-6-5,0-3-26,-3-6-24,0-1-61,-1-3-46,2 0-94,2-10-118</inkml:trace>
  <inkml:trace contextRef="#ctx0" brushRef="#br0" timeOffset="207299.9482">19735 4636 830,'0'0'122,"0"0"-71,0 0 42,0 0 7,0 0-21,0 0-29,3 14-22,-3 1 6,0-2-22,0-2-12,0-3-2,0-3-134,-1-5-194,-4 0-460</inkml:trace>
  <inkml:trace contextRef="#ctx0" brushRef="#br0" timeOffset="207449.3095">19766 4488 1379,'0'0'0,"0"0"-148,0 0 49,0 0 69,0 0 8,0 0-297</inkml:trace>
  <inkml:trace contextRef="#ctx0" brushRef="#br0" timeOffset="208250.4396">19856 4624 1016,'0'0'350,"0"0"-318,63 0-25,-54 2 27,-5 9 14,-4 5-27,0 5-21,-6 5-16,-7-1-18,0 0-28,3-4-62,0-7 4,6-4 38,4-8-47,0-2 65,4-7 64,13-11 69,6-6 41,1-1-1,0 1 31,0 1-7,-7 8-64,-2 3-11,-6 6-25,-3 4-13,-2 2-20,0 2-1,0 14-15,-2 6 8,-2 3-7,0 3-16,-2 0-1,-4-2-4,2-4 8,2-5-6,2-4-9,0-5-61,0-4-16,13-4-37,3 0-1,8 0-4,4-6 41,4-4-31,6-3 18,1-4 99,-3 1 35,-6-3 154,-7-2 71,-12 2-35,-8 0-57,-3 4-54,-7 8-33,-16 7-42,-2 0-4,-6 12 0,3 9 0,3 2-8,7 2-32,10-4-16,7-4 1,1-5-28,9-8-1,11-4 72,0 0 12,4-13 98,-2-6 15,-2-2 0,-3-1-10,-6 3 32,-4 8-15,-3 6-52,-4 5-12,0 7-55,-7 25 3,-7 16-4,-4 17 15,2 9 3,3 3-10,1-4-4,5-5 39,1-10-32,1-15-9,5-13-2,-2-14-2,0-13-16,0-3-13,-1-31 8,1-18-31,2-20-8,0-21-14,0-19 35,2-15 9,9-11-21,1-2-71,6 10-242,5 16-232</inkml:trace>
  <inkml:trace contextRef="#ctx0" brushRef="#br0" timeOffset="209593.6202">21442 2922 383,'0'0'52,"0"0"-46,0 0 1,0 0 8,0 0 38,0 0-34,-3 2-19,2-2-14,-2 0-41,3 0-113</inkml:trace>
  <inkml:trace contextRef="#ctx0" brushRef="#br0" timeOffset="212278.5755">21486 2912 307,'0'0'155,"0"0"-91,0 0-3,0 0-6,0 0 26,0 0 21,0-5-27,0 4-7,0 1 10,0 0-18,0 0 5,0 0-5,0-2-13,1 1-21,4-2-4,0-3-17,1 0-1,1-3 2,0 0 2,0-1 3,3-2 3,1 0 10,3 1-6,3-2 0,1 2-8,1-2-7,1 5 2,-2 0-2,-3 4 4,-3-1-1,-3 2 1,-1 0 0,-3 2 2,2-1 3,-1 1 2,1-3-2,2 2 1,0-4-5,2 2-3,1-1 2,1 0-5,0 2 3,-1-2 4,-2 2-1,3 1-2,-2 2-2,1 0 2,0 0-3,-1 0-1,-2 0-1,2 0 1,-4 0 0,-1 0 3,1 0-1,0 0 1,0 0 0,0 0 0,0 2-1,0 3 0,1-2-2,-1 0 1,0 0-2,-1 3 4,0-1-3,3 7 6,-2 0-3,0 0-1,0 2-1,0 1 1,1-1 0,-1 1 3,0-2-4,0 2 3,-2-1-2,4-1 1,-2 1-1,-1 1-2,1-2 3,-2 1 4,1-1 1,1 0 3,-2 1-5,0 4-3,1 1-1,-3 2 0,-1 0-2,-2 0 2,0 0-2,0 1 1,0-2-1,0-1 0,0-2 0,0-2 1,0-2 1,-2 0 3,0-1-2,-1 2 0,-1 2 5,-2 0-5,0 0 3,0 2-6,-1-1 7,1-2-3,-2 0-1,1 0-1,0-1 2,1 1 1,0-2-3,2-1-1,-1-1 0,-1 0 0,1 0-1,-1 0 1,1-2 0,-2 1 0,2 2 0,-2-3 0,-1 1 1,1 0 1,0-1 7,2 0-8,-1 1 1,-1-1 0,0 1-5,0 1 4,0-1 0,0-2 0,0 1 2,0-3-6,1-1 2,2 1 4,1-3-4,0 0-2,2-1 1,0-1 0,1-1 3,0 0-4,0 0 2,0 0-1,0 0-1,0 0-13,0 0-31,0-11-40,1-4-102,-1-2-371</inkml:trace>
  <inkml:trace contextRef="#ctx0" brushRef="#br1" timeOffset="217707.3535">21446 2886 546,'0'0'56,"0"0"-26,0 0 53,0 0-4,0 0-4,0 0-22,-4-1 10,4-1-13,0 0-20,0 0 0,9 0-5,3 0-13,1-2-2,5 1-1,1 1 5,1-1 19,-1 0 1,-1 1-1,0 0-8,-1 0-6,-2 1-9,1 0 2,0 1-10,-1 0-1,2 0 0,0 0 1,2 2 3,2 1 0,-1 3 4,2-1 4,-3 1 3,3 1 0,-3-1-5,1 1-2,0 2-3,-4 0 2,-1 2 2,-2 1-8,-1 1 2,1-2 0,-1 2 4,1 3-1,0 0 0,-1 3-3,0 1 1,0 0 1,-4-2-6,1 1 1,-2 1 1,-1 1 1,1 2-2,1 3 2,0 0-2,1 0 2,1-1-2,-1-1 1,0-6 0,-2-1 4,-4 1 3,-3-1-7,0 3 2,0 2 1,-2 2 3,-6-1 1,4 1-4,-1 1 2,3-2-3,-1-1 0,0 0-2,1 2 2,-3-2 3,0-1-5,-1-2 4,0 0-3,2-2-2,-2 2 14,1 1-7,-1 0 1,0 0 2,1 0 0,-4-2-9,1 1 3,-4-2 0,-3 4 0,-2-2 4,0-1 4,-1 0-11,3-2 9,0-2-9,2-1 0,1 1 0,0-1 0,2-1-1,-2 1 1,0-3-1,-3 2 1,-1 0-1,-2 1 3,-2-1-3,-1 1 4,-1-3-2,3 2-2,2 0 2,-1 0 3,3-1-6,-1 1 0,0 0 0,0 1 0,-4-1 1,-1-2 2,-2-1-1,-1-3-1,3-1 1,0 1 1,3 0 1,3-1-3,1 1-1,3-2 0,2 2 0,2-4-1,1 1-1,2-3-6,0 0-41,-3-3-70,-2-17-70,0-4-245</inkml:trace>
  <inkml:trace contextRef="#ctx0" brushRef="#br1" timeOffset="218967.3089">21358 2957 520,'0'0'65,"0"0"-64,0 0 19,0 0 23,0 0 66,0 0-23,11-11-28,-11 11 7,0 0-4,0 0-9,3 0-1,-1 0 2,5 0-9,2 4-19,4 5 4,-2 3-9,0 0-3,-1 1-3,-3 1 4,2 0 1,-2 1-2,1-1-8,-1 1 4,0-2 4,-1-2 8,-2 1-13,1-3-6,-3 0 3,0 4-1,0-3-1,-2 2 0,0 1-2,2-1 1,-2 1-1,0-1 0,0 1 1,0-2 1,0 2-4,-2-3 1,-2 0 0,-1-3 1,1-1 1,-1 0-1,-2-2 5,0 1 0,-4-1 7,-2 0 0,-1 0-4,-2-1-1,4 0-6,-1 0-1,3 0-1,-1-1-2,2 0 1,-2 0-3,-3 0 3,0-1 2,-3 0-5,-2-1 7,-2 1-2,-3-1 0,1 0 3,-3 0-4,-3 0 1,-2 0-2,1 0 3,2 0-6,0 0 0,1 0-2,1 0 2,1 0 0,2 0 1,3 0-1,1 0 0,0 0 2,0 0 0,0 0 0,1 0-2,-2 0 0,1 0-2,-4 0 2,1 0 4,-1 0-4,-1 0-1,2 0 1,2 0 3,3 1-3,5 2-1,4-1-4,4-2 2,1 2-1,3-2-14,0 0 2,0 0-6,0 0-5,0 0-7,0 0-11,0 0-37,14 0-104,11 0-190</inkml:trace>
  <inkml:trace contextRef="#ctx0" brushRef="#br1" timeOffset="219736.7972">21399 2779 275,'0'0'100,"0"0"43,0 0-41,0 0-18,0 62 36,5-43-61,4-2 6,2-2-5,-2 0-12,0 0-3,0 1-8,-4 2-10,0 1-5,-3 3-7,-2-2-8,0-1-2,0-1 1,-3-4-2,-1-2-1,1-4-2,1-1 1,0-3-1,2-2-1,0 0 1,0-2 0,0 0 2,0 0 1,0 0-1,0 0 1,0 0 2,0 0 3,0 0 0,0 0-1,0 0-3,0 1-1,0-1-1,0 0 0,0 0 1,0 0 3,0 0 9,0 0 4,0 2 1,0 2 1,5 1 2,1 0-5,-3 0-8,0-2-5,0 1 0,-2-1-5,0-1 2,-1 0-2,0-1-1,0 0-1,0 1-37,1-1-104,0-1-120,-1 0-278</inkml:trace>
  <inkml:trace contextRef="#ctx0" brushRef="#br1" timeOffset="224714.0208">17710 4534 447,'0'0'0,"0"0"-34,0 0-15,0 0 19,0 0 17,0 0-122</inkml:trace>
  <inkml:trace contextRef="#ctx0" brushRef="#br1" timeOffset="230362.4449">22058 2808 233,'0'0'30,"0"0"-29,0 0 2,0 0 56,0 0 39,0 0-28,0 0-3,0-2 20,0 2 7,0 0-33,0 0-17,0 0-16,0 0-28,0 0-61,2 0-111,2 4-113</inkml:trace>
  <inkml:trace contextRef="#ctx0" brushRef="#br1" timeOffset="230578.1145">22058 2808 514,'-36'28'131,"36"-28"-117,0 0-13,0 0-1,2 0 0,0 5-75,1 2-153</inkml:trace>
  <inkml:trace contextRef="#ctx0" brushRef="#br1" timeOffset="231847.1351">21925 3778 229,'0'0'0</inkml:trace>
  <inkml:trace contextRef="#ctx0" brushRef="#br1" timeOffset="232099.2209">22111 3770 174,'0'0'0</inkml:trace>
  <inkml:trace contextRef="#ctx0" brushRef="#br1" timeOffset="232575.6896">20184 3719 232,'0'0'38,"0"0"-38,-77-12-1,55 2 1,2-2 0,4-4 0,-2-3-65,2-8 20,-2-6 17,-2-8-68</inkml:trace>
  <inkml:trace contextRef="#ctx0" brushRef="#br1" timeOffset="234579.2075">21558 3897 256,'0'0'123,"0"0"-73,0 0-1,0 0 26,0 0 0,0 0 13,-9-2-15,9 2-37,0 0 2,0 0 11,0 0-16,0 0-16,0 0-9,0 0 1,0 0-5,0 0-1,0 2 0,5 3-2,-1 0 1,1 0-2,-3-2 2,-2-1-1,1 0 0,-1-2-1,0 1 1,0 0-1,0 0 4,0 1-3,0 2-1,1-2 2,-1 1-1,1-1 0,-1 0-1,0-2 1,0 2-1,0-2 3,0 1-3,0-1 0,0 0-35,0 0-143,0-7-147</inkml:trace>
  <inkml:trace contextRef="#ctx0" brushRef="#br1" timeOffset="236728.2257">21556 3790 357,'0'0'237,"0"0"-207,0 0-29,0 0-1,0 0 30,0 0 60,-2 0-9,-1 0-16,1 0-19,0 3 4,2-1-10,0 1-6,0-1-6,0 1-2,0 1 2,0-1-5,0 2 0,2 2-4,0 1-2,1 0-4,-1 3-6,1-1 5,-1 3-7,2-3-1,-2 4 0,2-4-2,-1 0 0,1-2 5,-1 1-4,0-3-2,0 1 5,0 1 2,0 1 4,1 3-3,0 0-1,-1 0-5,1 1-1,-1-3 1,-2-2-2,0-1 2,1-2 1,-2-3 2,0 2-1,0-2 0,0 1 1,0 0-1,0 0-1,0-2 1,0 2-1,0-2 2,0 2 0,-2-1 1,-3 2 3,1 0 0,-3 2 2,0-1-2,-2 0-3,2 0-2,0-1-2,0 0 0,1-1 1,1 1 0,0-2 3,1 0-2,1 0 3,-2 0 3,-1 1-3,-1-1 0,0 2-3,-1 0 2,-3-1-1,1 1-3,-3 1 0,-1-2 2,2 1 0,1-1 0,3 1 3,1-2-7,1 0 3,-1 0-2,0 1 2,-1 1-2,-3-1 5,-2 0-1,0 0-1,-1 1-2,1 0-2,0-1-1,0-1 2,1 2-1,-2-3 0,-2 2 0,-1 1 1,-3-2 1,-1 2 2,1-2-2,-1-2-2,0 1 2,0 1-2,-3-1 1,0-1-2,1 1 0,3 1 0,1-2-3,1 2 3,-2 1 3,-1-2-3,-1 0 0,-1-1 0,-2 0 1,0 0-1,0 0-1,2 0 1,0 0 0,1 0 0,1 0-1,0 0 0,-1 0 1,-1 0-1,-3 0-2,-3 0 2,-2 0 1,-2 0-3,0 0 2,0 0 1,2 0-1,-1 0 1,-1-3 0,-2-1-2,-6 2-1,-2 2-3,-5 0 3,-4 0 2,1 0-2,-3 2 0,3 4 3,0 0-3,2 0-1,2 1 2,3 1-2,1-1-9,0 1 5,0 0-1,-2 0-9,-3 0 0,-4 1-4,-3-1 2,-8 1-2,-4 0-3,-1 1-8,1 0 4,6 1-17,4-2 13,4-1-14,1-2-6,-3 1 23,1-2 6,-1 0 13,-3-1 7,0 2-5,2 0 2,2-1-2,3-1 6,5-2 3,4-2-1,0 0 1,1 0 1,-4 0 0,-1 0 0,-2-2-1,-2 1-1,1 0 1,1 1 0,2 0 0,3 0-1,6 4 0,1 0 1,4 1-5,-2 2-19,-3-1 7,-6 1 9,-6 2 7,-4 4 0,-1-1 1,0 2-1,3-1 1,5-2-11,1-1-20,0-5-9,-1-1 0,-2-1 14,-5-3 23,-4 0 1,-1 0 2,1 0 8,6 0 9,8 0 8,5-5-18,5 2-6,2 1 3,-1 2 2,2 0 1,0-2 0,1-2-7,-1 2 2,-1-5 0,3 1-2,1-1-3,2-2-17,3 2 2,1 1 7,2 3 3,0-1 5,2 1 3,0-1 1,0 0-1,1 0 0,0-1 2,-3 3-1,0 1-1,-4 1-1,-1 0 1,-2 0 0,-2 0-1,-1 0 1,-1-4-2,1-1-6,3 0 8,4-1 1,4 0 8,5-1 6,2 1 8,2-2-8,-1 2-10,2 1-4,0-1 0,1 0-1,-2-1-1,2-1 1,-4-1 0,1-1 0,-4-2 1,1 2-2,0-4-2,-1 1-1,0-1 0,1-1 1,1-3 3,0-2-3,-1-2 3,3-3 1,1 0 1,-1-3 2,2-1 6,-3 1 3,-2 0-1,1 3-11,-4 1-1,1 1-11,1 2 5,2 0 6,4-2-1,3 1 1,4 0-19,1-3-37,0 0-33,10 0-57,5-2-65,-1 3-125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42:18.502"/>
    </inkml:context>
    <inkml:brush xml:id="br0">
      <inkml:brushProperty name="width" value="0.05292" units="cm"/>
      <inkml:brushProperty name="height" value="0.05292" units="cm"/>
      <inkml:brushProperty name="color" value="#1F497D"/>
    </inkml:brush>
  </inkml:definitions>
  <inkml:trace contextRef="#ctx0" brushRef="#br0">15922 2261 347,'0'0'105,"0"0"-71,0 0 21,0 0 24,0 0 8,0 0-32,0 0-20,0 0-19,2 0 5,-2 0 11,6 0 7,2 0-4,7 0-2,8 0 14,7-1 1,8-4-3,3-1-10,1-1 3,0 1 7,-3 1-20,-5 0-2,-6 2-13,-6 2-6,-10 0 2,-5 1-6,-6 0-1,-1 0-3,0 0-19,-8 0-3,-6 3 19,-6 5-1,-1-2-7,-4 0 10,0 1 4,4-1 1,3 0 1,5-3-1,5 0 0,4-3 1,0 1-1,4-1 2,0 0 9,0 0 6,0 0 5,0 0-6,0 0-3,8 0-5,-1 0-7,0 0-2,-1 0 0,-2 0-3,0 0-16,0 0-46,1 0-20,4 0-98,0-3-192</inkml:trace>
  <inkml:trace contextRef="#ctx0" brushRef="#br0" timeOffset="5452.0439">20011 6066 625,'0'0'222,"0"0"-210,0 0 6,0 0 64,0 0-15,0 0-31,0 0-20,0 0-11,6-4 16,-6 4 9,0 0 8,0 0 5,1 0-7,0 0-21,2 0-12,4 9-1,-2 11 9,0 3-6,-3 1 3,-2-2-6,0-2 4,0-3-4,-5-3 2,-2-3 1,-5-3-2,-4-3 5,0-1-3,-3-4-5,2 0-1,2 0-5,3-5 3,3-4 3,0-1 3,5-3 2,-1 2-1,4-2-2,-1 2 0,2 0 2,-2 2-4,0-1 0,0 1 2,1 3 0,0-2 6,1 0 4,0 0-2,0 1 15,1-2-6,11 1-2,2 0-6,2 1 1,2 3 2,0-1-1,0 4 4,1 1 1,-2 0-1,-5 0-6,-2 0-4,-4 0-7,-2 4-1,-2 2-2,-1 3-11,-1 7-34,0 4-40,2 8-92,2 2-82,1 1-157</inkml:trace>
  <inkml:trace contextRef="#ctx0" brushRef="#br0" timeOffset="6021.1161">20113 6756 448,'0'0'271,"0"0"-195,0 0 19,0 0 95,0 0-74,0 0-24,13 3-17,-3 3-15,4 5-13,-1 3-27,-1 3 11,-3 0-14,-5 2-13,-4-1 2,0-3-5,-7 0 0,-13-2 1,-5-1-2,-4-4-16,2-3-8,1-5 3,6 0 1,5-3 13,5-9 7,6-5 3,4-4 6,0-2 18,10 0 16,6-1-9,2 2 10,-2 3-12,-1 6-19,-3 3-13,-5 3 0,-7 1-40,0-2-106,-14-2-224,-10-3-719</inkml:trace>
  <inkml:trace contextRef="#ctx0" brushRef="#br0" timeOffset="6669.1726">19984 6196 635,'0'0'216,"0"0"-177,0 0 69,0 0-18,0 0-36,0 0-18,7 46 30,1-19-11,1 0 0,0 2-34,-2-1-1,-2-1-8,-1-4-7,1-3-1,-3-7-4,1-4 1,-1-2-1,-2-6-4,0 1-4,0-2 3,0 0-15,0 0-34,1-8-57,-1 1-8,0 1-66,0 2-118,1 2-200</inkml:trace>
  <inkml:trace contextRef="#ctx0" brushRef="#br0" timeOffset="7147.7631">20141 6383 435,'0'0'387,"0"0"-349,0 0 47,0 0 32,0 0-51,0 0-11,-27-28-43,5 34-9,-7 10 3,-3 5 3,-4 2 3,0 5 7,2 2 6,4 2 12,7 2-3,5 0-16,8 1 2,6-4-8,4-5-1,2-2-5,19-7-3,9-4 5,9-6 1,7-7 1,2 0-2,0-5 12,-2-11-3,-6-3-2,-5-5 4,-5-3-3,-9-2-3,-6-5-5,-8 3 0,-7-2 0,0 2 14,-16 3-19,-10 5 0,-5 4-3,-3 7-4,2 7-4,3 5 3,4 0-26,6 9-31,6 9-16,2 6-69,6 3-20,5 4-112,0-3-190</inkml:trace>
  <inkml:trace contextRef="#ctx0" brushRef="#br0" timeOffset="7464.0509">20097 6730 847,'0'0'82,"0"0"-76,0 0 100,0 0-31,0 0-21,0 0-10,10 66-14,-10-47 10,0 2-8,0-2-11,1 0-9,0-4-7,1 0-1,0-6-4,-1-3-17,0-3-73,1-3-15,1 0-1,2 0-21,1-3-72,1-8-70</inkml:trace>
  <inkml:trace contextRef="#ctx0" brushRef="#br0" timeOffset="7779.4017">20243 6962 182,'0'0'0,"0"0"0,0 0 37,0 0-28,0 0-9,0 0-100</inkml:trace>
  <inkml:trace contextRef="#ctx0" brushRef="#br0" timeOffset="8158.6598">20243 6962 677,'-27'-16'54,"22"16"-44,-2 0-10,4 0 15,2 0 1,0 0-12,1 0-4,0 2 7,0 1 6,0 1 18,0-3 31,0-1-5,0 0-1,0 0-5,0 1-10,0-1-8,0 0 0,0 0-10,0 0-7,0 0-12,-1 0 3,-2 0-7,1 0-8,-3-4-50,1-3-78,1-6-85,3-1-219</inkml:trace>
  <inkml:trace contextRef="#ctx0" brushRef="#br0" timeOffset="9502.3968">20080 6013 48,'0'0'215,"0"0"-148,0 0 37,0 0 14,0 0-35,0 0 24,-8 0-25,8 0 2,0 0-5,0 0 13,5 0-20,19 2-17,15 2-8,16 5 0,9 1-11,9-1 0,9 1-2,10-4-9,11-5-4,9-1-4,4 0-10,2-1 2,-4-4-5,-14-2 0,-16 0 2,-17 1-4,-16-1-1,-14 2 0,-10 1 2,-10 3-1,-9 1-2,-5 0 0,-3 0-6,0 0 3,0 0 0,0 0 0,0 0 1,0 0-2,0 0 1,0-2 3,0 2 5,0 0-4,0 0 1,0 0-2,0 0 2,0 0 0,0 0-2,0 0-1,0 0 0,0 0 0,0 0-1,0 0 2,0 0 0,0 0 0,0 0 0,0 0 1,0 0-1,0 0 0,0 0 0,0 0 0,0 0-1,0 0-2,0 0 3,0 0-1,0 0 0,0-2-1,0 2-2,0 0 0,0 0 3,0 0 0,0 0-1,0 0 2,0 0 0,0 0 1,0 0 2,0 0-3,0 0 2,0 0-2,0-2 0,0 0 0,0-2 0,0-1-1,0 0 1,0 1 0,0 2 1,0-1-1,0 1 0,0-2 0,0-1 0,2-3 1,3-5-1,1-1 0,5-6 1,3 0-1,-1-1 1,2 0 0,1 6 4,-5 3 2,0 2-2,-5 5-1,-1 1-2,-4 4-1,-1 0-1,0 0-4,0 0-1,0 0-3,0 0 3,0 4 3,0-3-1,0 2 2,0-3 1,0 0 0,0 0 0,0 0 0,0 0 2,0 0-2,0 0-5,0 0-24,0 0-42,0 0-33,0 1 5,-1 0-14,-3 2-34,0 3-66,0 1 12,-1 3-66</inkml:trace>
  <inkml:trace contextRef="#ctx0" brushRef="#br0" timeOffset="12834.2853">21488 5956 320,'0'0'99,"0"0"-22,0 0 49,0 0 12,0 0-17,0 0-48,-3-4-36,1 4-25,-1 0 0,-1 2 7,0 2-2,1 2-7,-3-2-3,3 1-2,-1 1-3,2-1 1,0 0-1,-1 1 0,1-1-1,0-1-1,-1-1 1,3-2 0,0-1 9,0 0 10,0 0 22,0 0 14,0 0 0,0 0 2,0 0-5,0 0-13,0 0-11,7 0-16,0 0-9,4-2 3,1 0 5,2 0 2,5 2-2,1-2 2,4 1 6,0-2-6,4 1 0,4 0-5,2 0-1,0 0-1,3 0 1,-1 0-3,2 0 6,4 2-7,5-3 4,6 3-1,8-2-7,3 2 7,0-3-4,-5 0 12,-7 2-6,-8-1 2,-5-2 4,-6 2-4,-3 2-3,-1 0-6,-4 0-1,1 0-1,-1 0 0,-3 0 0,-3 0-2,-3 0 4,-3 0 0,-6 0-1,-2 0 1,-3 0 0,0 0 1,-2 0-2,0 0 0,0 0-1,0 0-1,0 0-2,0 0 0,0 0 0,0 0 3,0 0 3,0 0-3,0 0 0,0 0 0,0 0-3,0 0 3,0 0-4,0 0 4,0 0-1,0 0-1,0 0 2,0 0 2,0 0-2,0 0 1,0 0 2,0 0-1,0 0-1,0 0-1,0 0 0,0 0 1,0 0 0,0 0-1,0 0-4,0 0 3,0 0-1,0 0 2,0 0-2,0 0 1,0 0 1,0 0-2,0 0 1,0 0 1,0 0 1,0 0-1,0 0 0,0 0-1,0 0 1,0 0-2,0 0-1,0 2 2,0-2-4,0 0 4,0 0-1,1 0 0,0 0 2,2 0-2,3 0-1,-1 0 3,2 0 1,-2 0 0,-1 0-2,-2 0 1,0 0 0,4 0 0,9 0 1,12 0-2,11 0 1,9 0 0,4 0 0,0 0 0,-5-2 4,-3-3-2,-1-1-1,-4 1 3,-3 1-2,-2 1-2,-8 3 1,-10-1-1,-5 1-2,-8 0 0,-2 0 0,0 0 0,0 0 1,0 0 1,0 0-1,0 0 1,0 0 1,0 0 0,0 0 0,0 0-1,0 0 3,0 0-3,0 0 0,0 0 0,0 0 1,0 0-1,0 0 0,0 0 0,0 0 0,0 0 1,0 0-1,0 0-5,0 0-1,0 3-2,0 7 6,0 3 2,-2 4 1,0 1 3,0 4-2,-1 1 1,-2 4 4,0 1 2,1 1-6,0-2-3,1-6 2,0-2-1,0-4-1,2-5 0,1-3 2,0-3-1,0-2-1,0-2 2,-1 0 1,0 0 0,0 0 1,1 0-1,-1 0 1,1 0-2,-2 0-1,0 0-1,-1 0-3,-7 0-9,-5 0 9,-11 0 2,-7-3 0,-5 3-9,-1 0 1,2 0 1,3 5 5,5 2 0,8 0-1,10-2-5,4-1 3,7 2 0,0-3-3,2 3 8,11 1 1,6 2 7,6 0 1,4-1 5,4 2-1,2 1-3,0-2 1,2 4-7,-2-2 2,-4 0 1,-7-2-6,-10 0 0,-5-2-1,-7-5-3,-2 2 0,0-1-3,-4 1 4,-15 1 3,-10 2 0,-7 0 2,-8 1 0,-1 3-2,2 0-3,4 0-2,9 2-16,6-1 0,8-3 9,8-1 6,4-5-1,4 3 0,2-3 7,16 3 5,5 1 9,7 0 1,2 3-4,2-1-2,-2 3-5,0 1-1,-5-1 1,-4 1 0,-7-2-4,-3-1-4,-8-2 3,-3-2-1,-2-1 1,0 2-6,0-2 4,-5 1-3,-8 1 1,-1 1-1,-2 1 3,0-1 3,-2 1-6,4-1 6,5 0-4,5-1 1,4 1-1,0 2 4,7 2 6,7 1-2,3-1 7,-2 2 4,-1-3-5,-4-1-5,0 0-5,-3-2 2,-1-1-1,-1 1 1,1 0-2,1 1 0,0 3 0,1-3 0,-1 2 1,-1-1-1,-2-4 1,0 0-1,-1-3 1,-1-1 0,-1 0 1,-1-1-2,0 0 1,0 1-1,0 0 1,0 0 1,0 0 0,0-1 2,0-1-1,0 0-1,0 0-1,0 0 2,0 1-2,0-1 1,0 0-2,0 0 0,0 0 1,-1 1 0,-4 0 0,-2 2 1,-4 0 0,0 0 1,-3 1-1,-2 0 0,1-2-1,1 1 0,-2-1-1,2-2 0,-1 1 4,2-1-4,0 0 0,0 0-2,-1 0 5,-4 0-5,-3 0 2,-6 0 0,-5 0 0,-2 0-1,-2 0 1,-4 0-1,-4 0 1,-2-3 2,-4-2-1,-3-1 0,0 1 5,-3-1-5,-1 3 1,0 0-1,-2-1 0,-2 4 1,-5-4 2,-2 2-4,0-2 0,1-1-1,0 1 1,0 1 0,0 1-2,2 1 1,3-1 2,2 2-1,2-2 1,2 0-1,1 2 1,0-2 0,-2 0 0,-2-1 1,-2 1-2,2-2-1,2 1 0,2 2 0,2 1-2,1 0 1,-2 0 0,5 0 2,4 4 0,4 2-2,5-5 2,2 1 0,0-2 1,2 0-2,-2 0 2,5 0-1,1 0 0,5 0 1,1 0-1,5 1 1,0-1-1,2 0 0,1 0 0,-1 0 2,-2 0-2,0 0 1,-4 0-1,-3 0 0,-1 0 0,2 0 0,6 0-1,6 0 1,3-1 0,3 1 0,2 0 0,1-1-2,-2 1 2,-1 0 0,0-1 3,-4 1-3,2 0-2,0 0-1,3 0 3,0 0-1,1 0 2,3 0-1,-2 0 0,2 0 0,0 0-1,0 0 1,0 0 3,-1 0-3,1 0 0,0 0 0,0 0 0,7 0-37,21-1-119,18-5-596</inkml:trace>
  <inkml:trace contextRef="#ctx0" brushRef="#br0" timeOffset="18157.6218">20994 6843 49,'0'0'196,"0"0"-108,0 0-15,0 0 15,0 0 8,0 0-20,0 0 0,0 0-20,0-1-17,0 1-8,0 0-13,0 0-13,0 0-4,0 0-1,0 0-6,0 0 4,2 0 2,0 0-19,0 2-33,-1 0 2,1-2 11,1 2 10,-2 1-29,2 1-7,-3 0 13,0-2-13,0 2 43,0-1 19,0-3 3,0 2 7,0-2 23,0 0 1,0 0-4,0 0 24,0 0 3,0 0 2,0 0 3,0 0-12,0 0-2,0 0 8,0 0-12,0 0 7,0 0 7,0 0-10,0 0-3,0 0 8,0 0 3,0-2-5,0 0-8,0 2 0,0-1-11,0 1-8,0-1-3,0 1-6,0 0-6,0 0-3,2 0-3,2 2-5,1 10 3,1 5 2,2 1 18,-3 0-9,-1-1 5,-1-1 4,-1 0-3,0 1-5,-1 1-2,0 4 2,-1-1-4,0 0 0,0-1-1,2-3 1,-2-1 2,0-4-1,0-5-7,2 3 6,-1-6-5,-1 2 1,0-1-1,1-1 4,-1 3 0,1-2-2,1 1-1,-2 1-2,0 1 3,0-3-1,0 3 0,0-3-1,0 0-1,2 3 3,-2 1-3,1 3-2,1 1 2,2 2 1,-2-1 0,1 1 1,-1-2 0,-1-1 1,0-1 1,-1-1-2,0-1 5,0 0-4,1-2-3,1-2 4,-2 0-2,0-1 2,0-2-3,0-1 1,0 0 0,0-1 0,0 0-2,0 0 2,0 0-1,0 0 2,0 0-2,0 0-1,0 0-1,2 0-13,-1 0-27,2 0-53,0 0-92,1 0-189</inkml:trace>
  <inkml:trace contextRef="#ctx0" brushRef="#br0" timeOffset="18710.7974">20782 7512 306,'0'0'109,"0"0"-97,0 0 50,0 0 25,0 0 3,0 0 17,3 2-19,8-2 13,5 0 2,11 0-13,14-6 6,13-2-11,11-4-11,8 2-27,-1-1-12,-4 1-12,-11 0-11,-11 3-7,-7 0-3,-6 3-1,-5-2-1,-4 3-4,-9 1-18,-8 2-26,-5 0-43,-2 0-57,-5 5-5,-11 8 15,-8-1-83,1 1 3</inkml:trace>
  <inkml:trace contextRef="#ctx0" brushRef="#br0" timeOffset="19123.6306">21000 7607 426,'0'0'21,"0"0"-18,0 0 17,0 0 59,0 0 14,0 0-27,3 2 28,2-2 40,6 0-19,4 0-47,6-2-7,3-2-11,0-2-3,0 3-8,-2-2-11,1 2-17,-3 0-6,-2 0-4,-3 0-1,-5 2-28,-3 1-68,-4 0-66,-3 0-194,0 0-171</inkml:trace>
  <inkml:trace contextRef="#ctx0" brushRef="#br0" timeOffset="19470.9961">21051 7672 296,'0'0'125,"0"0"-60,0 0 34,0 0-5,0 0 21,0 0-31,47 1-35,-35-1 3,-1 0-2,0 0-17,-1 0-24,5-3-9,1-1-30,2 1-73,1 1-44,-4 0-40,-3 1-98</inkml:trace>
  <inkml:trace contextRef="#ctx0" brushRef="#br0" timeOffset="19783.5667">21126 7743 541,'0'0'146,"0"0"-115,0 0 97,0 0-32,0 0-26,0 0-47,33 0-16,-21-2-7,-3-3-76,1-1-298</inkml:trace>
  <inkml:trace contextRef="#ctx0" brushRef="#br0" timeOffset="28523.0603">18930 10768 408,'-177'47'35,"11"-2"-35,10-6-271</inkml:trace>
  <inkml:trace contextRef="#ctx0" brushRef="#br0" timeOffset="45439.6148">21057 6982 214,'0'0'42,"0"0"-36,0 0 52,0 0 11,0 0-19,0 0-3,0 0-19,-12 7 3,11-7 16,1 0-4,-2 0-12,1 0 2,0 0-14,0 0-12,1-1 5,-1-1-1,1 1 1,0-1 0,0 1 0,-1-1-3,1 2 1,-2 0-3,0 0 3,2-1 12,-1 1 6,1 0-5,0 0-6,0 0-11,0 1-6,0 14 0,0 5 1,0 4 3,0 1-3,0-3 2,0-2-2,0-3 5,0-2 1,0-2 3,0-1 0,1-2-1,0-3 2,0 2 1,1-3-7,-2 2-4,0-2 0,1 1 4,-1 0-5,1-1 2,0 3 0,-1-2 5,0 1-4,1-1 0,-1 0 1,1 2-1,1-1-1,-1 3 2,1-1 1,0-1-2,2 1-1,-2-3 3,-2-1-1,0-2 1,0 0-3,0 0 3,0-2-1,0-1-1,0-1 0,0 0-1,0 0 0,0 0-2,0 0-38,0 0-66,0 0-202</inkml:trace>
  <inkml:trace contextRef="#ctx0" brushRef="#br0" timeOffset="51613.6463">21259 4255 145,'0'0'129,"0"0"-78,0 0-1,0 0 20,0 0 32,0 0-31,0 0-27,62 5-11,-37-5-10,3 0-19,3 0 24,-1 0-17,-2 0-1,-4 0-9,-6 0 2,-9 0 13,-4 0-1,-4 0-2,-1 0-3,0 0-1,0 0-9,0 0-5,0 0-33,0 0-34,-3-2-12,-4-1-64,-2-5-146</inkml:trace>
  <inkml:trace contextRef="#ctx0" brushRef="#br0" timeOffset="55250.6052">18429 5749 336,'0'0'34,"0"0"-28,0 0-5,0 0 19,0 0 78,0 0-17,0 0-32,3-3-25,12 2-10,6-1 15,6 0 5,2-1 9,4 0-16,3-2-4,0 1-13,-1-1 5,-8 1 0,-9-1-2,-9 4-8,-8-1-1,-1 2-4,-6 0-34,-12 0-5,-7 0-12,-6 0-2,-2 7 8,1 0-1,-1 0-2,3 0 44,3-1 4,8-3 22,11 0-3,8-2-19,4-1-25,19 0-12,9 0-211</inkml:trace>
  <inkml:trace contextRef="#ctx0" brushRef="#br0" timeOffset="65514.0244">7875 3623 634,'0'0'50,"0"0"-50,0 0-131,0 0 32,0 0 94,0 0 4,0 0-109,0 0-85</inkml:trace>
  <inkml:trace contextRef="#ctx0" brushRef="#br0" timeOffset="67655.1656">5579 8980 370,'0'0'46,"0"0"27,0 0-3,0 0-32,0 0 10,0 0-12,6 0-21,-6 0 3,0 0 2,1 0-5,-1 0 0,1 0 1,0 0 2,0 0 15,2 0 9,2 0-10,-1 0-6,1 0 2,-3 0-8,0 0-8,0 0-2,-1 0-8,0 0-1,2 0 1,0 0-1,-1 0 1,0 0-4,0 0 4,-1 0-3,0 0 1,0 1 0,0 0 0,-1-1 1,1 0 0,-1 0-1,2 0 2,-1 0 0,-1 0-3,1 0 2,4 0 3,2 0-1,2-5 7,2-5 16,2 0-4,0-3-2,0 0 0,1 2-11,-3-1 2,0 2-8,-2 3 0,-2 1-3,-2 6-7,1 0-49,-1 0-45,3 0-63,-1 0-44,-1 7-247</inkml:trace>
  <inkml:trace contextRef="#ctx0" brushRef="#br0" timeOffset="68847.0059">5627 10443 251,'0'0'68,"0"0"-37,0 0 8,0 0 8,0 0 2,0 0-16,0-3-19,0 3-6,0 0 7,-1 0-2,-1 0-8,2 0-1,0 0 2,0 0-6,0 0-1,0 1-2,0 1 3,0 1 1,0-1-1,0 0 0,3 1 0,-1 0 2,-1-3-1,2 2 2,-2-1-2,0-1 2,1 0-1,1 0-1,1 0 3,-1 0 2,4 0 8,4-9-3,0-3 7,3-4-9,-1 0-5,3-1-3,-1 2-1,-1 0-7,0 3-102,-4-1-110</inkml:trace>
  <inkml:trace contextRef="#ctx0" brushRef="#br0" timeOffset="70257.7897">6209 9046 370,'0'0'122,"0"0"-108,0 0 26,0 0 1,0 0-3,0 0 29,-19-2-20,19 2-22,-2 0 11,2 0 15,-1 0-11,1 0-12,0 0-1,0 5 18,8 2 8,8-1-18,0 1-2,0-2-8,0 0 4,-2 0-11,-1-1 0,-4-1-7,4 0-7,-3 0 1,-3-2-2,0-1 1,-3 0-3,-1 1 1,-2-1 0,-1 0 2,1 0 3,-1 0 3,0 1-2,0-1-2,0 0-2,0 0 0,0 0-3,0 0 1,0 0 0,0 0 1,0 0 4,0 0 1,0 0-2,0 0 3,0 0 3,0 0-7,0 0-5,0 0 2,0 1-1,0 1 1,0 0 3,0 0 1,-3 4 3,-1-2-1,-1 1 0,1 2 2,-3 2-7,3 0 5,-3 1-4,1 0-3,-2 1 6,2 0-5,-2 0 2,-3 2 3,2-3-5,-2-1 1,3-2-2,1-1-1,1-4 0,4 1-1,2-3-13,0 0-28,0 0-41,0 0-29,0 0-48,0 0-147,10 0-112</inkml:trace>
  <inkml:trace contextRef="#ctx0" brushRef="#br0" timeOffset="71601.7162">6204 10109 337,'0'0'26,"0"0"-21,0 0 36,0 0 30,-61 41-16,47-33-5,-2-3-35,3 1-9,-1-4-4,2 1 10,4-3 4,1 2 10,2-2 0,5 0 11,-2 0-2,2 2-22,-3-2-8,-1 2-3,1-1 2,-1 2-4,1-2 2,2 0-2,1-1 5,-1 0 16,1 0 29,-2 0-1,2 0-8,0 0 5,0 0-10,0 0-15,0 0-8,0 0-3,0 0-5,0 0 2,0 0 2,0 0 4,0 0 1,0 0 2,0 0 2,0 0-1,0 0 2,0 0 0,0 1 1,0 3-1,4 2 4,4 2 14,1 2-15,1 0-4,0-1-9,-2 0-3,0 1-6,1 0 2,1-1-2,1 1-8,2-1-78,-1 0-13,1-3-5,-1-2-67,0-4-121</inkml:trace>
  <inkml:trace contextRef="#ctx0" brushRef="#br0" timeOffset="81974.6162">9246 10191 396,'0'0'30,"0"0"-1,0 0-29,-64-53-19,23 46-73,-8 5-19,-8 2 53</inkml:trace>
  <inkml:trace contextRef="#ctx0" brushRef="#br0" timeOffset="97978.4666">7760 9354 256,'0'0'134,"0"0"-120,0 0-8,0 0 25,0 0 19,0 0-16,0 0-12,-4-4-7,4 4 0,0 0 1,0 0-5,0 0 2,-1 0 6,-2 0 1,3 0-4,-4-1 5,1 0 2,-2 0-14,0 0-8,3-1 2,0 2-1,2-1 0,0 1 5,0-1-1,0 1-4,0 0-1,0 0-1,0 0 7,0 0 20,0-1 14,3-2-14,8-1 0,7 1-5,1-3-12,1 3 9,-2-1 1,-2 2-1,0 2-6,-3 0 1,-4 0 3,-4 0 0,-1 0-1,0-2 1,-3 2-4,1 0-4,1 0-8,-3 0 0,0 0 3,1 0-4,-1 0 1,0 0 4,0 0-4,0 0 4,0 0-5,0 0 0,0 0-5,0 0-4,0 0 3,0 0 4,0 0 1,0 0 1,0-1 0,0 1 0,0 0-1,0 0-13,0 0-32,-8 0 21,-2 0 13,1 0 4,3 3 8,-1-1-1,5-1 1,0 1 2,1 0-2,0 0 8,0 2 6,-1 1 11,-1 3-5,-1 0-11,-3 2-3,1-1 0,-1 0-1,3-2-2,1 0 3,3 1 1,0 1 11,9-1 9,9 5 6,4 1 8,4 5-7,4 3-2,2 10-5,3 4-5,0 5 0,0 2-6,-1-1 9,-5 2-16,1 1 3,-1 2 9,5 4-12,5-3 7,2 0-13,4 0 11,-4-2-6,2-2-7,-4-2 2,-5-6-2,-4-5 1,-5-8-2,0-2 0,-7-5 1,0-3 0,-2-2 0,-2-1-1,-4-2 0,0 1 0,-3-4 1,-2 0-1,1-1 0,-1 1-2,-2-1-3,1 0 2,0-1 0,-3-1 3,0 2-1,0-4 1,-1 2 0,0-2 0,0 0 0,2 2 0,4 1 2,2 2-2,3 4 0,1-1 0,-1-1 1,-1 2-1,-3-4 0,-2-1-2,-3-2-7,-1-2 8,1 0-1,0 0 1,0-7-12,1 0 0,-3 0 6,0-1 6,0 1-2,0-2-4,0-2 3,0-1 3,0-3-1,-5-3 1,-2-1 0,-4 0-3,2 1-4,-2 4 7,3 4 1,2 4 4,6 4 0,0 2 3,0 0-5,0 9 1,9 10 2,1 1 1,1 1-1,-2-2-2,0-1 2,0-2 0,2-2 2,0-1-4,-2 0-1,-2-4 1,-3-4 2,-1-1-3,-3-3 0,0-1 4,0 0 0,0 0 1,-1 0 2,-12 0 4,-7 0-7,-9 2-3,-6 2-1,-7 1-2,-4-3-2,2-2-4,1 0-43,7-14-87,2-4-86,9-4-277</inkml:trace>
  <inkml:trace contextRef="#ctx0" brushRef="#br0" timeOffset="98715.8384">8020 9277 738,'0'0'80,"0"0"-60,0 0 35,0 0 22,0 0 20,0 0-45,-36 4-44,8 7-5,-3 2 13,3 0-6,-1 0-5,4-2-3,4-3-1,6-2-1,5-4 1,3-1 2,3-1 0,4 0 20,0 0 26,0 0 8,0 0-14,0 0-17,0 4-12,-3 6-6,-1 11-7,-1 10 6,3 11 2,2 4-4,0 4-1,3 1-3,10-4-1,8 0-42,8-11-194,14-8-631</inkml:trace>
  <inkml:trace contextRef="#ctx0" brushRef="#br0" timeOffset="99520.1845">8954 10633 389,'0'0'112,"0"0"-37,0 0-12,0 0 13,0 0-8,0 0-6,-42-21-14,38 19-32,-3-1 33,-5-1-49,-5-2-12,-2 1-100,-1-5-129</inkml:trace>
  <inkml:trace contextRef="#ctx0" brushRef="#br0" timeOffset="108082.6199">7928 7017 26,'0'0'0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45:05.391"/>
    </inkml:context>
    <inkml:brush xml:id="br0">
      <inkml:brushProperty name="width" value="0.05292" units="cm"/>
      <inkml:brushProperty name="height" value="0.05292" units="cm"/>
      <inkml:brushProperty name="color" value="#1F497D"/>
    </inkml:brush>
  </inkml:definitions>
  <inkml:trace contextRef="#ctx0" brushRef="#br0">5668 2531 519,'0'0'35,"0"0"-22,0 0 33,0 0 38,20-58 15,-20 49-17,0 1-9,-2 1-14,-8-1-37,-1 2 11,-3 0 11,-4 1-9,-7 1-2,-7 4-11,-9 0 1,-11 0 6,-7 9 6,-8 14 8,-5 10-1,-3 13-16,5 19-2,12 12-10,19 7-12,22 2 1,17-6 3,13-11-2,26-12-1,19-17-1,16-14 1,17-19 2,7-7-4,6-18-1,-1-17 5,-6-11-2,-8-12 0,-14-8 1,-16-8 3,-23-4 28,-23-2 28,-13 0-29,-34 5-12,-21 8-5,-18 13-17,-11 14 2,-8 18-2,4 13 0,4 9-7,11 2-34,13 14-49,10 4-13,10 6-91,7 4-71,7 7-113</inkml:trace>
  <inkml:trace contextRef="#ctx0" brushRef="#br0" timeOffset="382.3611">5195 2810 1178,'0'0'28,"0"0"-17,76-53 105,-51 46-66,0 5-16,1 2-12,0 6-17,0 8-3,1 3-1,1-1 0,-4-2 1,-3-4-2,0-4 0,0-5 0,-4-1 0,0-6 0,-4-10 4,-2-6 1,-4-5-1,-5-2 4,-2-2 4,0 2-7,-2 2-5,-5 5-88,3 3-212,1 7-403</inkml:trace>
  <inkml:trace contextRef="#ctx0" brushRef="#br0" timeOffset="2842.7788">5655 2579 891,'0'0'34,"0"0"-20,0 0 90,0 0-40,0 0 7,-25-57 1,17 37-33,-2-6-25,-1-8 2,0-8 7,-1-7-5,-4-8-7,-2-4-6,-6 1-2,0 6 2,-1 7 0,5 14-5,6 10 5,3 10-1,5 5-1,2 6-2,2 0-1,2 2-3,0 0-3,0 0-2,0 0 1,8 4 4,21 4 3,21-1 0,34 1 4,33-5 2,39-2-2,31-1-3,27 0 3,18-10-3,-1-5-1,-4-3 3,-5-2 3,-10-1 0,-7-3-5,-10 5 1,-19 3-1,-24 3 0,-23 3-1,-26 2-2,-18 2 1,-20 0 1,-14 2 0,-13 3-1,-8 0 1,-8 0 0,-3-1-10,-1-2 1,-2-2 0,-2 1-13,0-3 17,-3 1 2,0-2 3,-1 2 0,0-1 0,4 1 0,0 2-3,0 0-12,-3 1 15,-2 1 0,-6 2 0,-2 0 0,-1 1 1,0 0 1,0 0-1,0 0-1,0 0 1,0 0-1,0 0 2,0 0-2,0 0 0,0 0-1,0 0-1,0 0 1,-3 2 1,-3 5 1,0 1 4,0 3 0,2 4-2,1 9 5,3 9 1,0 6 7,3 1-9,7 1-3,3-3 0,-2-5-2,-2-5 1,-2-1-2,-1-7 2,-2-4-2,-4-5-1,2-7 2,-2-2 1,0-1-1,0-1 1,0 0 1,0 0 2,-5 0-1,-11 0 1,-7 0-2,-4 1-2,-1 3-2,-7 4 0,-4 3-1,-4 3 1,-1 3-2,3 2-2,7 1 4,9-2-2,11-4 2,8-3-2,6-2-2,9-1 4,27-2 16,19 0 23,13-1 5,7-3 1,-4 0 7,-7 4-11,-12-2-23,-11 2 7,-13 3-21,-13 1-4,-15 5-4,-2 6-1,-28 6 4,-13 3 1,-10 4-8,-4 2-4,5-2-5,11-1 3,12-7-20,13-7 15,9-7 18,7-6 1,0-3 0,21 1 15,6 0 29,2-2 0,1 3-31,-5-2 29,-5 2-23,-6 5-17,-2 5 2,-3 9-4,-2 7-1,-1 8 1,-4 7 4,-1 0-4,0 1 2,0-2-1,-1-3-1,3-4 0,-3-6 1,2-5-1,0-8 0,3-3 0,-1-5 0,-1-5 0,1-1 0,-2-3 0,-2 0 2,0-1-2,0-1 0,0 2-2,0-2-2,0 0-2,0 0-3,0 0 1,0 0 3,0 0 5,0 1-9,0 1 3,-7 3 4,-8 2 2,-10 0 0,-10 1 1,-17 0-1,-19 0 1,-22-1-2,-25 2 0,-23 2 1,-23 5 0,-14 6 0,-3 7-1,-2 2-3,12 4 2,5-4 2,2-3 0,10-3-7,6-6-26,7-3-16,14-3 23,15-1 18,20 0 2,19-2-6,17-2-9,17-5 17,7 0 4,12-2 1,2 2 0,2-3 2,0 3 2,2 0-1,2 0-1,4-1-3,3 0 0,3-2 0,2 2-1,0-2 0,0 2-1,0 0 1,-5 2 0,-2 2 1,-6 1 1,-6 3-1,-6-1-2,-4-1 1,-1 0 1,3-2-1,0-1 0,4-3 1,4-2 4,1 0-3,4 0 0,-1 0 0,1 0 1,-4 0-2,-2 0 0,-2 0 3,1 0-3,2-2 0,3 2 0,7-2 3,3 2 3,5 0 7,0 0-2,1 0-1,0 0-3,-1 0-5,-1-2-1,-2 1 2,1-2-2,-1-3-1,1-2 7,3-4 0,0-4 0,0-3-2,9-3-3,1 0-2,-2 4 0,-5 2 2,-3-1-1,0-1-1,-3-3 1,-10-5-1,-1-3 0,-2 0 0,4 0 1,2 1 3,3 1 6,0 1-6,-2 2-1,2-2-2,-2 1-1,0-4-4,1 1-18,1 0-48,1 5-47,6 3-38,0 3-168</inkml:trace>
  <inkml:trace contextRef="#ctx0" brushRef="#br0" timeOffset="4211.2592">8266 4090 358,'-141'19'0,"-14"8"-339</inkml:trace>
  <inkml:trace contextRef="#ctx0" brushRef="#br0" timeOffset="15562.7822">19148 5559 139,'0'0'10,"0"0"-10,0 0-2,0 0 2,0 0 4,0 0 9,0 0-2,0 0-4,24-1 6,-21 1 16,1 1 4,-1 0-15,2 0-10,-1 0-4,-1-1-4,-1 1-33,-2-1-37,0 0-63</inkml:trace>
  <inkml:trace contextRef="#ctx0" brushRef="#br0" timeOffset="15776.9464">19148 5559 356</inkml:trace>
  <inkml:trace contextRef="#ctx0" brushRef="#br0" timeOffset="15981.2155">19148 5559 356,'0'6'341,"0"-6"-245,0 0-45,0 0 24,0-3-30,0 2-1,0 1-24,0 0-20,0 0-2,0 0-45,0 0 11,0 0 8,0 0-3,0 0-6,0 0-1,0 0-19,0 0 7,0 0 25,2 0 17,-2 0 2,0 0-13,0 0-37,0 0-26,0 0 38,0-1-22,0 0-31,1 0-84</inkml:trace>
  <inkml:trace contextRef="#ctx0" brushRef="#br0" timeOffset="16177.0642">19123 5558 1002,'0'0'0,"0"0"-54,0 0-150,0 0 52,0 0-172</inkml:trace>
  <inkml:trace contextRef="#ctx0" brushRef="#br0" timeOffset="16365.8662">19123 5558 506,'36'5'67,"-33"-9"-67,0 3-59,-3 1 58,0 0-12,0 0-47,0 0-36,0 1-87</inkml:trace>
  <inkml:trace contextRef="#ctx0" brushRef="#br0" timeOffset="16476.6606">19220 5571 222,'0'0'0,"0"0"-133</inkml:trace>
  <inkml:trace contextRef="#ctx0" brushRef="#br0" timeOffset="17227.8225">19192 5527 586,'0'0'172,"0"0"-141,0 0-19,0 0 13,0 0 12,0 0-14,1 0-12,2 0-11,4 0-35,0 0-55,6 0-7,1-6-16,2-3-33,0 0-22,1-1 26</inkml:trace>
  <inkml:trace contextRef="#ctx0" brushRef="#br0" timeOffset="17488.7177">19327 5462 101,'0'0'87,"0"0"-71,0 0-16,0 0-9,0 0-79,0 0-19,32-59 107,-25 51 22,-2 0 69,0 3-5,-1-1-22,-1 2-19,-1 1 13,-2-1-32,1 0-18,-1 1-8,1 0-17,1 0-8,0 0-6,-1-1 12,0 3 19,-1 0 0,0 0 1,0 1-1,0-2 0,-1 2 0,-5 0 0,3 0 0,-2 0-11,0 0-80,3 0-55</inkml:trace>
  <inkml:trace contextRef="#ctx0" brushRef="#br0" timeOffset="17926.6615">19351 5338 84,'0'0'55,"0"0"-34,0 0 8,0 0-8,0 0 18,0 0 43,-2-8-18,2 8-13,0 0-12,0 0 17,0 0-12,0 0-27,0 0-6,0 0-8,0 0-2,-3 0-1,-4 0 5,-2 6 0,-1 1-2,-2-1 3,4-1-5,2-2 1,4-2-2,2-1 0,0 0 5,0 0 2,0 0 2,1 0-3,6 0 0,1 0-3,1-2 14,2-1 9,-2-1 2,-4 0 18,1 2-9,-3 1 5,-3-1-12,0 2 2,0 0-7,0 0-16,2 0-9,3 9 1,3 3-1,0 2 0,-1-2-27,-5-3-242</inkml:trace>
  <inkml:trace contextRef="#ctx0" brushRef="#br0" timeOffset="20806.9898">19123 5565 129,'0'0'65,"0"0"-53,0 0-12,0 0-3,0 0-1,0 0 3,5-4-2,-3 2-43,2-1-31</inkml:trace>
  <inkml:trace contextRef="#ctx0" brushRef="#br0" timeOffset="20870.3669">19123 5565 31,'29'-20'17,"-26"20"-15,0 0-1,-3 0-2,0 0-29</inkml:trace>
  <inkml:trace contextRef="#ctx0" brushRef="#br0" timeOffset="21540.5107">19373 5552 48,'0'0'27,"48"61"-22,-24-22-5,0 1 4,-3 6-57,-1 0 53,3 5-31</inkml:trace>
  <inkml:trace contextRef="#ctx0" brushRef="#br0" timeOffset="25829.7616">19453 4530 149,'0'0'25,"0"0"-20,0 0-3,0 0-2,0 0-3,0 0-43,0 0 6,-5 0 22,5 4-20,0 2 13</inkml:trace>
  <inkml:trace contextRef="#ctx0" brushRef="#br0" timeOffset="26046.1592">19535 4618 55,'0'0'12,"0"0"-12</inkml:trace>
  <inkml:trace contextRef="#ctx0" brushRef="#br0" timeOffset="26318.8263">19535 4618 111,'-55'-23'279,"55"22"-254,0 1-19,0 0 0,0 0 4,0 0 3,-2 0-13,0 0-1,-1 0-1,1 0-15,0 1 2,2 1-2,0 0-5,0-1-37,0 2-7,0-3 19,3 2-62</inkml:trace>
  <inkml:trace contextRef="#ctx0" brushRef="#br0" timeOffset="26436.4898">19483 4605 0,'0'0'0</inkml:trace>
  <inkml:trace contextRef="#ctx0" brushRef="#br0" timeOffset="32326.1588">22614 5190 60,'11'69'0,"-1"4"-60</inkml:trace>
  <inkml:trace contextRef="#ctx0" brushRef="#br0" timeOffset="32527.3111">22755 6319 68,'0'0'24,"0"0"-18,0 0-6,0 0 1,5 59-1,-3-41-1,-2 3-33</inkml:trace>
  <inkml:trace contextRef="#ctx0" brushRef="#br0" timeOffset="36868.8036">19169 5514 275,'0'0'50,"0"0"-29,0 0 10,0 0 13,0 0-7,0 0-20,7-6-10,-5 6-7,-2 0 3,0 0 3,0 0 21,0 0 8,0 0 8,2 0-14,2 0 13,1 3 9,2-2-2,-2 3-8,0-4 2,-1 1-21,-4-1-4,2 1-11,-1-1-4,-1 1-2,1-1 2,2 0-1,-1 0 0,3 1 1,1 1 5,1-1 3,0 1 3,0 0 3,0 1 3,-1-2 2,-1 0-5,1 1 2,-2-2-3,0 2-3,2-2-2,-1 1-4,2 0 4,-2-1 3,-3 0-4,0 1-1,-2-1 0,3 0-4,1 0-2,-1 0 1,2 0-2,0 0 5,-1 0 4,1 0-1,1 0-5,-3 0-2,0 0 4,-1 0-2,0 0-2,-2 0-3,2 0 3,-1 0-2,0 0 0,-1 0 0,0 0 1,0 0-2,0 0 1,1 0 0,-1 0-1,2 0 0,-2 0 0,3 0 1,-1 0-1,3 0 0,-1 0 3,0 0-2,-1 0 0,-1 0 2,-1 0 1,-1 0 1,3 0 1,-1 0 1,3 0-2,0 0-1,1 0-1,0 0 2,1 0 2,-1 0 2,0 0 2,0 0 3,0-1-3,2-3 2,2 0-4,1-1-6,3-1 3,-1-1 1,-1 0-2,0 0 4,-1-2-1,3 0 12,2-3-6,2 0-2,0-4 5,2-2-2,-2 1-1,-4-3 4,-5 3-5,-2 0-5,-7 0 2,0 1-6,0-1-3,0 0 1,0 2-4,-7 1 2,1 2 0,1 2-3,-1 0-1,0 4 1,0-1 0,0 3-1,0 0 1,2 2 0,0 0 3,2 0 0,-1 1 0,2 0-1,0 1 0,0 0 0,0 0-2,-2 0 2,1 0-2,-2 0 1,-1 6 0,-2 1 1,3 1 0,-1 0 1,0-3-1,2 0 1,1-3 0,0 1 0,2-3 0,0 0 1,0 0-1,0 0 1,0 0 2,0 0 4,0 0 5,9-4 6,7-5-11,2-1-2,1 3 0,-5-1 9,-3 3-4,-2 1 4,-4 2 1,-2 0 1,-2 2-2,-1 0-5,0 0-4,0 0-4,0 0-1,0 0 0,4 0 1,1 13 0,4 4 2,3 4 4,2 3 5,-3 0-5,2-4-2,1 2-5,3 5-11,10 5-125,2 4-218</inkml:trace>
  <inkml:trace contextRef="#ctx0" brushRef="#br0" timeOffset="37708.8142">18546 6377 392,'0'0'89,"0"0"-85,0 0-1,0 0 60,0 0 34,0 0 15,-7-2-12,7 2-19,0 0 8,0 0-5,0 0-8,0 0-18,4 13-17,5 10-4,0 4 0,-2 4-16,-2-1-13,-1 0-7,-4-4 2,2-3-1,-1-3-1,-1-6-1,1-5 1,-1-3-1,1-4 0,-1-1 0,0 0 0,0-1 2,0 0 3,0 0 3,2 0 7,3 0 25,6 0-7,10-2-21,17-1-4,17 2-7,17 1-1,14 0-23,6 2-68,-1 6-165,-6-4-378</inkml:trace>
  <inkml:trace contextRef="#ctx0" brushRef="#br0" timeOffset="39201.7954">18470 6377 145,'0'0'0,"0"0"-59</inkml:trace>
  <inkml:trace contextRef="#ctx0" brushRef="#br0" timeOffset="44438.7814">12537 6777 18,'0'0'55,"0"0"-6,0 0-24,0 0-18,0 0-2,0 0 2,0 0 3,0 0-2,0 0-4,0 0 6,1 0 4,-1 0-9,1 0 0,0 0-5,-1 0 2,2 0-1,0 0 3,0 0-3,0 0-1,1 0 1,-3 0-1,2 0 0,-1 0 0,3 0 0,0 0-1,5 0-3,3 0-4,2 0-35,4 0-132</inkml:trace>
  <inkml:trace contextRef="#ctx0" brushRef="#br0" timeOffset="45419.5848">19483 5124 220,'0'0'0,"0"0"-77</inkml:trace>
  <inkml:trace contextRef="#ctx0" brushRef="#br0" timeOffset="45508.771">19407 4942 39,'0'0'148,"0"0"-91,-1-56-39,1 40-18,0 0-17,0-1-50,1 1 30</inkml:trace>
  <inkml:trace contextRef="#ctx0" brushRef="#br0" timeOffset="45607.5997">19485 4616 210,'0'0'0,"0"0"-107,36-56 89</inkml:trace>
  <inkml:trace contextRef="#ctx0" brushRef="#br0" timeOffset="45718.769">19626 4414 38,'0'0'24,"35"-59"-12,-23 31-2,-4 3 18,-2 1 13,-1 1 5,0 2-46,5 0-10,3-1-48</inkml:trace>
  <inkml:trace contextRef="#ctx0" brushRef="#br0" timeOffset="45869.6138">19936 4017 176,'0'0'37,"0"0"-20,71-53-17,-40 41-35,8-1 31,6 2 2,10-1 1,4-2-59,0 0 39,-6-2 21,-4-2-29,-3 2-13</inkml:trace>
  <inkml:trace contextRef="#ctx0" brushRef="#br0" timeOffset="46222.6804">22014 3222 12,'0'0'36,"0"0"-15,0 0-21,60-7 0,-42 7 0,-1 7-6,-1 2 4,-2 4-46,-3 3 35</inkml:trace>
  <inkml:trace contextRef="#ctx0" brushRef="#br0" timeOffset="46422.1292">22236 3463 3,'0'0'36,"11"65"3,-1-25-18,6 2 11,2 2-27,4 3-5,2 2-27,1 2 27,5 7 33,-2 2 3,2 11 9,-3 10-37,-5 19 21,-2 15-13,2-1-16,1-10-102</inkml:trace>
  <inkml:trace contextRef="#ctx0" brushRef="#br0" timeOffset="46734.3518">22762 6311 129,'-7'58'16,"-2"4"28,4 3-44,3-3-60,2-4 32,0-1-20</inkml:trace>
  <inkml:trace contextRef="#ctx0" brushRef="#br0" timeOffset="46808.541">22782 6985 17,'0'0'12,"5"86"-12,-1-42-20</inkml:trace>
  <inkml:trace contextRef="#ctx0" brushRef="#br0" timeOffset="46852.5395">22800 7293 31,'0'0'0</inkml:trace>
  <inkml:trace contextRef="#ctx0" brushRef="#br0" timeOffset="47662.458">7175 10555 388,'-183'11'0,"3"1"-176</inkml:trace>
  <inkml:trace contextRef="#ctx0" brushRef="#br0" timeOffset="62582.4131">5356 10646 414,'0'0'72,"0"0"-5,0 0-3,0 0-18,0 0-19,0 0-1,0 0-11,0 0-7,0 0 13,0 0 20,0 0 9,4 0-4,0 1-1,3-1 15,0 0-20,4 0 0,2 0-5,1 0-7,-2-1-7,1-1-6,-1-1-4,-3 3-5,-4-2 1,2 2-5,-3 0-2,-2 0-1,3 0-36,0 0-50,4 0-139,-1 0-286</inkml:trace>
  <inkml:trace contextRef="#ctx0" brushRef="#br0" timeOffset="64021.7665">13434 10089 940,'0'0'209,"0"0"-159,0 0-39,0 0 80,9 72-6,-5-39-35,-4 3-2,0 0-33,0-1-9,0-2-3,-4-1-2,-3-6 1,3-8 0,0-8-2,3-7-1,1-3-6,0-5 1,1-12 5,7-6-8,3-5 4,-3 3 5,-2 0 0,-3 4 0,-3 0 2,0 3-2,0-3 1,0 3 1,2 2-1,-2 4 0,2 2 4,-2 7 2,2 1 6,-2 2-9,0 0-1,0 0-3,0 0-3,0 0-4,0 2 7,0 4 0,0 1 0,0-2-4,0 1-93,4-3-126,13-2-164</inkml:trace>
  <inkml:trace contextRef="#ctx0" brushRef="#br0" timeOffset="64756.44">13826 10165 926,'0'0'99,"0"0"-21,0 0 34,0 0-29,0 0-18,0 0-13,-3 60 9,1-38-41,1-2-14,0-2-5,-2 0-1,1-7-2,0-1-31,-1-5-20,2-4-10,0-1 11,0 0 37,0-11 10,1-8-14,0-2 13,0-1 6,3 0 1,7 3 2,-2 2 9,0 4 10,-2 3 10,0 5-5,0 3-9,2 2-4,3 0-6,3 12 2,1 6 0,-2 2-2,-5 1-4,-2-3-4,-3 0 2,-3-4-2,0-3-1,0-4-18,0-4-5,0-2 5,0-1 19,0 0 0,0-4 6,0-8-4,-3-4-1,3-1 0,0-1 1,0 1 2,7-2-1,3 4 6,-3 5 9,2 2-4,-1 3 4,2 5-7,1 0-4,3 0-2,-1 0 0,1 3-3,0 7 0,-3 3-1,-1 3 1,-7 2-2,-3 1-2,0 0 2,0-1 6,-9 0-6,1-4-1,3-7-15,3-3-18,2-2-18,0-2-42,2 0-43,16-3-57,6-10-144</inkml:trace>
  <inkml:trace contextRef="#ctx0" brushRef="#br0" timeOffset="65221.8617">14297 10176 688,'0'0'441,"0"0"-394,0 0-40,0 0 71,0 0-7,-12 64-16,6-39-34,3-3-4,0 1-12,2-3-5,0-5 0,1-4-19,0-5-1,0-4-18,0-2-21,0 0 19,0-15 31,5-6-31,4-6 3,1-5 30,3-5 7,0 1 0,1 0 2,-3 5 13,-2 7 43,-3 7 21,-2 6-23,0 5-23,-2 4-7,0 2-11,1 0-14,4 13 5,5 7 0,3 9 26,-1 3-8,-3-1 1,0 0 1,-4-1-8,-1-3-9,-3-6-3,0-1-3,-1-6-3,-1-4-1,-1-3-37,0-5-40,0 0-21,0-2-51,0 0-27,-1-7-207</inkml:trace>
  <inkml:trace contextRef="#ctx0" brushRef="#br0" timeOffset="65411.4662">14276 10213 830,'0'0'173,"0"0"-155,0 0 41,0 0 25,0 0-37,0 0-33,93-6-14,-50 8-149,-6-2-286</inkml:trace>
  <inkml:trace contextRef="#ctx0" brushRef="#br0" timeOffset="75402.858">15323 11512 938,'0'0'41,"0"0"50,0 0-79,63 0-11,-15-2-1,16-2-37,7-2-92,2-2-200</inkml:trace>
  <inkml:trace contextRef="#ctx0" brushRef="#br0" timeOffset="140622.9206">17130 13290 883,'0'0'143,"72"-32"-84,-33 19-14,-1 2 0,-3 1-1,-2 1-10,-8 4-15,-10 3-16,-9 2-3,-6 0-46,-8 0-67,-19 0 16,-11 3-9,-5 3-51,-4 3 45,4-1 34,3 1-10,4-3 77,7 0 11,7-5 100,9-1 19,11 0 20,2 0-18,19 0 16,22-7-102,16-4-35,18-1-38,4-1-174,-2-1-319</inkml:trace>
  <inkml:trace contextRef="#ctx0" brushRef="#br0" timeOffset="182708.1172">20395 10565 255,'0'0'9,"0"0"2,0 0 29,0 0 14,0 0-3,0 0-25,0 0-26,0 0 7,23-18 1,-23 18-6,3-2-2,9 0-1,3-1-165,3-2-80</inkml:trace>
  <inkml:trace contextRef="#ctx0" brushRef="#br0" timeOffset="182864.2076">20512 10511 300,'0'0'128,"0"0"-48,0 0-13,0 0-27,0 0-16,0 0-13,9-11-11,-9 11-1,0 0-2,0 0 3,0 0 3,0 0-3,0 4 0,0 2-11,2-1-65,9-4-219</inkml:trace>
  <inkml:trace contextRef="#ctx0" brushRef="#br0" timeOffset="184733.8799">20650 10525 326,'0'0'91,"0"0"-53,0 0-11,0 0 31,0 0-24,0 0-2,-9-12-17,7 12-12,1 0-2,0 0-1,1 0 3,0 0 18,-1-1 8,-2-1-13,0-1-6,-2 0-4,-1 0-4,0 2 1,2 1-1,-1-2 0,1 2 4,0 0-2,-3 0-3,-2 0 0,-3 0-1,-6 3 1,-1 0 0,-6 3-1,-1-1 6,-1 2 5,4-1 4,0 0 14,2 3-26,1 0 1,-3 1-3,1 0-2,-2 2 4,-1 0-2,-2 1-1,-2 2 0,3 2 0,-1 1 3,7-1-2,3 1 3,5-2-3,6-1 2,3-3-2,0 1 1,2-1 2,1-1-3,0 0-1,0-1-4,0-1 4,0 1 5,8-1 0,5 0 9,6-2 7,8-1-12,4 0 2,4-1-3,4 0-4,1-1 7,1-1 6,0-1-6,0 2-3,4 0 6,4-2-10,3-1 10,4 1-11,-1 0 2,3-2-5,1 3 1,3-2 0,1 0 4,5 0-5,3-1 4,3 0-4,2 0 1,-3 0-1,-3-2-1,0-4-1,-1 1 3,-1-3-1,2 1 0,-2-2 1,1 2 0,-4-1 0,-4-1 2,-4 1-2,-6 0 1,-2 1 1,-4 1 10,-4 0-2,-3 0-11,-5 1 0,-4-1 1,-8-1 0,-7-3 4,-5 3-3,-3-3 0,-2 0 3,-2 2 8,1-1 1,-3 1-9,0 2-1,0-2-4,-4 0 6,-12-3-1,-5 0-4,-8-2 0,-8-1 0,-10 2 3,-6-1-4,-10 4 0,-6 2 1,-6 1-1,-5 1 5,-4 2 0,2 2-5,10 1 1,9 0-1,12 0-1,9-1-12,4 0-10,1-1 3,-2 0 15,-4 1 4,-4 1-7,-1 0-1,-2 0-2,0 0 8,0 0 3,-3 0-1,-1 3 2,-1 3 0,1-1-1,3 1 0,4-3 0,3 0 0,6 0 0,2-2-1,6 2-14,4 0-15,4 0 20,4 2 4,4-1 5,1 0 1,3 1 0,4-1 0,4 0-28,1 0-82,-1 0-8,2-1 61,0 0-24,0-1-47,7-2-147</inkml:trace>
  <inkml:trace contextRef="#ctx0" brushRef="#br0" timeOffset="185893.7703">20627 10712 461,'0'0'75,"0"0"-19,0 0-6,0 0 17,0 0-19,0 0-12,6 33-17,-9-25-9,-7-1-1,-1-1-1,1-2-4,2-4 0,3 0 0,1 0-1,2 0 8,2-4 3,0-5 0,7-1 14,12 2-21,5-1 3,3 4 11,-2-1-1,-3 3-9,-8 3 16,-6 0-12,-6 0-9,-2 10-4,-1 3 3,-14 1-4,-6 1-1,-4-3 0,-1-4-13,2-2-49,4-6 31,9 0 31,5-3 3,6-10 4,0-2 2,7-1 3,7 2-9,2 2 1,-2 4-3,3 4-1,0 4-2,-2 0-1,-2 0-1,-3 3 2,-1 4-45,-4 0-8,-3-2 9,-1-1 10,-1-2 23,0-2 13,0 0 2,0 0 0,0 0 9,0 0 16,0 0 7,0 0-6,0 0 2,0 0-4,0 0-3,0 0-5,0 0-15,0 0 0,0 0-3,0 0 2,0-2 3,4 0 3,3 0-3,2-1-2,2-1 2,0-1-1,5-2 2,3-3-1,5-3-2,7-1 3,7-2-5,4-4 2,3 0 0,2-2-2,-1 2 6,2 2 3,1 2 1,-2 2-8,0 3-2,-3 1 0,-8 2-1,-7 2 2,-10 0-2,-7 3-2,-5-1 2,-1 4 1,0-3-1,2 2 0,2-1 0,0-1 0,-1 0 0,-2 1 0,-4 0 1,-3 2 0,0 0-1,0 0-3,0 0 2,0 0 1,0 0 1,0 0-1,0 0-5,0 0-4,-1 0-1,-1 0-4,0 0-33,0 0-9,-1 0-38,1 1-60,1 2 27,-1 0 2,0 1-17,-1 1 41,-1 0 57,2-3 44,2 1 45,0-2 41,0-1 22,6 0-20,8 0-11,4-4-16,-1-3 6,-4 0-15,-4 2 13,-5 1-61,1-2-4,1 3-196</inkml:trace>
  <inkml:trace contextRef="#ctx0" brushRef="#br0" timeOffset="187131.3581">20658 10803 432,'0'0'59,"0"0"-45,0 0 30,0 0 25,0 0-7,0 0 0,2-7-32,8 7-15,2 0 11,5 1 12,2 5 4,0 1-19,1 0-10,-2 1-6,3-2-5,6-1 17,5-3-4,7-2-4,6 0 7,5 0 2,2 0-7,-1 0 8,-4 0 2,-7 0-11,-9 0 0,-3 0-12,-4 0 2,4 0-2,2 0 0,6 0-1,3 0 1,4-1 1,0-1-1,2-2 1,-4-2 1,-3 2 2,-7-2 0,-4 3 3,-5 1 2,-5 0 0,-1 0-3,-5 2-6,-2 0 0,-3 0 1,-5 0-1,0 0 0,-1 0 0,0 0 3,0-2 1,1 0 7,3-1-6,-1 0-5,1 0 1,-1 1-2,-1 1 3,0 1-4,-1 0 1,-1 0-1,0 0 0,0 0 2,0-2 0,0 0-1,0-2-5,-3-3 3,-6 0 5,0-1-2,0 1 3,2 4-1,5 0-2,1 2-2,1 1-2,0 0 1,0 0-5,0 0-3,0 0 8,0 4 3,-2 1 0,-3-1 1,1-3 0,2 2 0,1-3 0,1 0 0,0 0 2,0 0-3,0 1 3,0-1 0,0 0-2,0 0-1,0 0 0,0 2-1,0-2-1,0 0-3,0 0-18,0 0-4,0 0 4,-2 0-20,2 0-21,0-3-57,0-5-224</inkml:trace>
  <inkml:trace contextRef="#ctx0" brushRef="#br0" timeOffset="187516.4541">21439 10453 821,'0'0'25,"0"0"-18,0 0 20,0 0 1,69-5 0,-55 16-4,-7 1-1,-4 0-12,-3-1-3,0-2-7,-7-1 2,-10 0 1,-1-2 1,0-2-5,2-3-10,6-1-5,6 0 15,4 0 6,0-7 11,0-4 4,14-1 0,2-1 14,2 2 8,0 3-8,-2 1-7,-7 4-10,-3 3-18,-3 0 0,-3 9-51,0 8-42,-15 0-131,-4 1-221</inkml:trace>
  <inkml:trace contextRef="#ctx0" brushRef="#br0" timeOffset="188782.4801">20580 10737 269,'0'0'43,"0"0"30,0 0-6,0 0 6,0 0 9,0 0-14,-23-21 17,19 15 2,-1 0-18,1-1-17,0-1 12,2-6-15,2-4-4,0-13 0,1-10-29,8-12-5,2-18 0,-6-11-1,-5-10 7,-3-4 24,-20-3-19,-11 2-6,-10-3-2,-2 7 1,9 14-12,10 14-1,17 19-3,10 17 1,0 13-7,6 15-76,9 5-50,6 25-61,6 13-41,4 5-243</inkml:trace>
  <inkml:trace contextRef="#ctx0" brushRef="#br0" timeOffset="189262.8317">21954 10637 224,'0'0'43,"0"0"-39,0 0 14,0 0 84,0 0-8,0 0 38,23 17 5,-23-17-8,-3-7-20,1-5-23,1-6 13,1-6-22,0-10-26,8-7 0,4-14-27,-3-12 15,-3-16-13,-5-8-11,-1-5-3,-10 7 1,-5 14-12,1 21 1,5 18 1,4 17-3,3 12-22,1 7-96,1 15-176,-1 13-212</inkml:trace>
  <inkml:trace contextRef="#ctx0" brushRef="#br0" timeOffset="190266.7601">19508 11133 421,'0'0'159,"0"0"-109,0 0 1,0 0 57,99-53-42,-23 45 1,36 3-23,39 5-28,41 0-11,36 0 1,24-7-5,10-6 1,-7-4-1,-18-4 7,-24 3-6,-26 2 28,-14 4-17,-16 5 1,-16 2-7,-13 3-6,-24 1-1,-22 0 1,-26 1 0,-23 0-1,-19 0-5,-14 0-9,-16 0-82,-29 0 12,-22 0 42,-20 0-68,-21 0 7,-23 0-28,-21 0-27,-21 0 95,-16 1-29,-9 8 88,-6 3 4,0 5 0,3 1-10</inkml:trace>
  <inkml:trace contextRef="#ctx0" brushRef="#br0" timeOffset="190514.5028">19998 11095 150,'-124'11'86,"23"-5"52,20-2-11,16-4-20,14 0-45,17 0 25,14 0-5,19-8-1,6-3 33,38-8-80,28 1-12,36-2 6,36 2-13,40 0-12,32 0 0,24 1 0,13-4-2,-7 1-1,-16 1 4,-28 1-4,-35 4-7,-39 3-8,-41 4-6,-36 2-13,-29 3-82,-21 2-58,-16 0-112,-27 0-45</inkml:trace>
  <inkml:trace contextRef="#ctx0" brushRef="#br0" timeOffset="193416.2026">18757 8273 538,'0'0'69,"0"0"-47,0 0-22,0 0-4,98-18 4,-53 12 3,1 2-3,0 1 4,2 2-2,4 1 10,11 0-7,13 0-5,6 0-26,5 0-37,-4 0 23,-10-1 36,-8-1 4,-10 2 13,-9 0 12,-3 0-7,0 10-10,5 1-5,6 1-1,-1-1-2,-3-1-6,-7-2-15,-8-1 3,-7-3 3,-2-1 10,-1 0 5,2 2 0,0-1 0,-1 3 0,-2 2 0,-3 1 0,-5 3 0,-5 0 0,-2 1-2,-4-1-3,2-2-12,0 2 11,3 0 5,4 4 1,4 3 0,-1 5 0,0 1 0,-3 4 0,-2 0 0,-4-1 0,0-1 0,-3-6 1,2-5 0,2 1 11,2-3-5,1-1-1,-1 1-3,2-1 0,-4-2-2,-2-2-1,-2-5 0,-5-1 0,0-4 0,0 0 10,2 0 28,0-2-3,3-8-29,1-5-4,0 1-2,-2-2 1,-1 1-1,-3-1 3,0-1-3,0 3-3,-10-3 2,1-1 0,0-1-1,2-1 2,5-1 0,2 3 1,0 4 2,0 3-2,0 4-1,0 1 3,0 2 3,0 1-6,-3-1 2,1 0 3,0 3-4,1 0 5,1 1-1,0 0 2,0 0-7,0 0-2,0 0 2,0 8-1,0-1 4,0 4-3,1 4 2,5 5 0,2 7 10,3 4-3,1 1-1,-3 1 0,-2-4-6,-2-3 2,-5-5-2,0-5-2,0-7 5,0-3-3,0-3-1,0-2 1,0-1 2,0 0-1,0 0 8,-3 0 4,2 0 0,-1 0-3,0 0-7,0 0-2,-1 0 1,-1-1-4,0 1 0,-1 0-3,0 0 2,1 0 0,0 0 0,-1 0 0,0 0 1,-5 0 0,-3 0-2,-5 0-10,-3-1 1,-2 1-1,-1-2 4,6 0-1,4 0 2,5 0-16,6 0-3,1 1 0,0 1-46,1 0-57,1 0-143</inkml:trace>
  <inkml:trace contextRef="#ctx0" brushRef="#br0" timeOffset="195143.816">20300 9842 266,'0'0'16,"0"0"16,0 0-26,0 0-6,0 0-7,0 0 7,6 37 8,-6-34-1,0-1-2,0 3-1,3 0 2,-1 0-6,0 1-18,0-2-60,-1 0-51</inkml:trace>
  <inkml:trace contextRef="#ctx0" brushRef="#br0" timeOffset="195208.9808">20322 9925 10,'0'0'0</inkml:trace>
  <inkml:trace contextRef="#ctx0" brushRef="#br0" timeOffset="198457.056">20670 10857 252,'0'0'0,"0"0"-32,0 0-50</inkml:trace>
  <inkml:trace contextRef="#ctx0" brushRef="#br0" timeOffset="198592.8565">20670 10857 78,'-25'-15'139,"25"15"10,0 0-39,0 0-37,0 0-48,0 0-12,0 2-3,0 3-10,0 1 7,0-1-7,0 1-9,0-3-58,0-3-105</inkml:trace>
  <inkml:trace contextRef="#ctx0" brushRef="#br0" timeOffset="199439.4405">20557 10044 684,'0'0'0,"0"0"-402</inkml:trace>
  <inkml:trace contextRef="#ctx0" brushRef="#br0" timeOffset="199869.7759">20246 11261 417,'0'0'0,"0"0"-20</inkml:trace>
  <inkml:trace contextRef="#ctx0" brushRef="#br0" timeOffset="207763.4948">18731 6039 343,'0'0'81,"0"0"-27,0 0-26,0 0 17,0 0-26,0 0-16,0 0 0,0 28 1,8-9 2,3-1 5,-1 2 2,0-2 4,-3 4-6,-4 0 0,-1 4 11,0 4-8,-1 2 10,-1 2-10,1-4-8,-1-1-4,0-3-1,-2-2 4,-10-3-1,-3-1 2,-2-1-3,-3 0 2,0-1-3,-5-2 1,-2 4-3,-6-2 2,-5 3-1,-8-1 3,-10 0 0,-10-3-3,-10 0 0,-8 0 2,-9 1-3,-10 2 1,-10 0 1,-15 1-2,-13-1 0,-16 3-2,-7 1-59,-7 5 16,-3 5 1,7 3-28,9-1-34,18-5-88</inkml:trace>
  <inkml:trace contextRef="#ctx0" brushRef="#br0" timeOffset="242640.5172">21427 8110 481,'0'0'37,"0"0"60,0 0-66,0 0-5,0 0-10,0 0 6,0 0 1,0 0 7,29 48 15,-29-48 26,0 2 9,0-2-13,0 0-23,0 0-15,0 0-8,0 0-9,0 0-2,0 0-7,0 0 0,0 0-3,-3 0-3,-1 0-4,0 0-8,-1 0-11,3 0 1,-1 2 3,3-2 16,0 1 6,0-1 1,0 0 4,0 0 2,0 0 8,0 0 4,0 0-1,0 0-8,0 0-3,-2 0-3,1 0-3,0 0 1,-1 0 1,1 0-2,1 0 0,-1 0 1,1 0 1,0 0-1,0 0-2,0 0-5,0-8-26,-1-3-52,-1-9-71,-3-6-40,1-5 8,2-6-76</inkml:trace>
  <inkml:trace contextRef="#ctx0" brushRef="#br0" timeOffset="245946.4831">19987 5334 937,'0'0'14,"0"0"-5,33-54 12,-28 37 59,-4 0-12,-1-4-3,0-2 1,0-4-8,0-5-15,0-5-1,0-5-19,3-5-22,11-4 5,4-2 1,7 1 3,8-3-4,7 1 2,6-1-2,5 1 0,2 1-3,4 3-2,0-1 0,1 5 1,-2 6 6,-2 6-1,-1 11 9,3 6-7,3 6-7,2 3-1,1 8 3,-3 0-2,0 0-2,-1 14 2,-8-1-2,-5 4 0,-7 0 1,-8 5-2,-2 4-4,-1 7 0,-2 5 2,2 6 3,-2 6 5,0 2-4,0 5-1,-3 0 4,0 4-3,0 0 2,-1 1-3,0 3 1,0-2-1,1-1 0,0 4 0,-1 3 0,2 0 2,-1 3 1,-1 2-3,-3-2 1,1 7-1,-1-1 5,0 2-5,-1 2 4,0 1-3,-1 2 4,-1 4-4,-3-1 0,-3 4 3,0-2-1,-1 1 2,3 2 3,0-5 1,3 2-4,3 2 5,-2-1-2,0 1 9,-3-3-7,-1 0-9,-2-4 4,0-3-5,-2-2 8,-2-4-7,-3-2 0,0-6 2,-2-4-2,0-2 6,0-5 2,0-5-7,-7-8-2,-1-9 2,1-10-1,1-9 0,1-6-1,2-6 1,3-3-1,-2 0 3,2-1 1,0 0 0,0 0 3,0 0-3,-1 0-1,1 0 3,0 0-1,-1 0 3,1 0-4,-1 0-1,1 0 0,-2 0-2,2 0 0,0 0 1,0 0-1,0 0 0,0 0 1,0 0-2,0 0 0,0 0 0,0 0 0,0 0 0,0 0 0,0 0 0,0 0 0,0 0 0,0 0 0,-2 0 0,2 0 0,0 0 0,0 0 0,0 0-1,0 0 1,0 0 0,0 0 1,0 0-1,0 0 1,0 0-1,0 0 0,0 0 1,0 0 1,0 0-1,0 0 0,0 0-1,0 0 1,0 0-1,0 0 1,0 0 0,0 0 1,0 0 0,0 0 1,0 0-1,0 0 2,0 0 2,0 0-2,0 0-1,0 0 4,0-2-2,0-4 3,0-3-2,0-4-5,0-5-1,5-7 1,1-4-1,2-6 0,3-7 1,0-2 0,2-2 0,1-1 1,2 0-2,-2-3 3,-1-3-2,0-1 0,-4-2 2,1-6-2,-6-5 2,-4-4 1,0-6 0,-1-9-4,-15-4 0,-5 0-2,-3 0 1,-2 4-3,3 1 4,1-4 0,3-1 4,1-1-3,-1-4-1,0-1 1,-4 2-2,-5-1 1,-2 3-1,-6 6 0,-5 1-5,-4 2 3,-6 3-1,-5 2-3,-2 3 4,-5 0-5,0 2 0,-2 2 8,-2 2 2,-2 3 0,-3 3-4,-1 3 2,-2 6-2,-3 4 1,-1 9-6,1 7 4,1 8 1,4 9-12,4 6 10,3 8-13,2 3-1,3 0 8,0 12 1,2 3 7,6 2-5,5 5 5,3 3-1,5 5 1,1 3 1,2 3 0,1 4-1,2 0-3,4 0 0,0-3-9,5-1 2,0-2 4,1-1 2,0 4 6,0 1-1,1 2 1,-1-1 1,2-3-1,0-3 1,5-3 1,0-5-4,4-4 2,2 0 0,2-6-9,3 0-4,3 0 2,1-1 8,2 1 2,0 1 1,0-1-1,0 2 1,0 1 0,2 0 0,-1 2 0,3-1 0,-1 2 0,1 4 0,-2 2 1,-2 4 0,0 5-1,0 6 0,-4 0 3,-5 1-1,-1 1-1,0 3 0,0 2 0,0 1 1,-1 2 0,-5-3 4,-3-1 3,-7 0-7,-8-1 4,-9 0-2,-8 0 2,-6 0-3,-5-1 1,-3 1-3,-4 0 1,-5-2 0,-4-1-1,-3-4 2,-4 0 0,-4-2 4,-5 3 1,-7 1-3,-3-2 2,-6 0-4,-4-1-3,-7-3-1,-7-1 0,-6-2 1,-11-1 3,-5-2-1,-4-1-1,-4-2-1,1-1-2,-2-3 2,-6-1 0,-9 2 2,-8-1 1,-5 2-3,-7 2-2,-6 1 2,-5 2 4,-4-1-1,-2 2-3,-3-1 0,-1-2 5,0 0-2,1-2-3,7 2-2,4-3 2,8 3 2,9-4-2,7-1-1,13-2 0,0-4 1,7-2 2,4-1 1,9-3-3,12 1-2,13-2 2,14 0 8,10 1 3,7 1-4,8-3-4,4 2-2,10-1 0,9-2-2,11-2 0,6-1 0,10-3-1,9-2 2,10 0 0,9 0 4,1 0 4,2 0-2,1 0 9,0 0-6,0 0-6,0 0-1,0 0-2,0 0 1,0 0-1,0 0 0,0 0 1,0 0-1,0 0 1,0 0 0,0 0-1,0 0 0,0 0 0,0 0 0,0 0 0,0 0 0,0 0 0,0 0 1,0 0-1,0 0 0,0 0 0,0 0 1,0 0-1,0 0 1,0 0-1,-1 0 2,1 0-1,-1 0 1,0 0 0,0 0-1,1 0 0,-2 0-1,2 0 0,-1 0 2,1-2 0,-1 0-2,1 1 1,-1 0-1,1 0 1,-1 0 2,-1-1-2,2 0 2,-1 1-3,-1-1 1,0-1 4,0 1-4,1 0-1,-1 0 1,-2 0 1,1-3-2,-3 2-1,-2-2 0,-3-1 1,-2 1-3,-5-1 1,-1-1 1,-4 2-5,-4-1-34,-1 0-87,-3-8-199,4-13-518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49:29.144"/>
    </inkml:context>
    <inkml:brush xml:id="br0">
      <inkml:brushProperty name="width" value="0.05292" units="cm"/>
      <inkml:brushProperty name="height" value="0.05292" units="cm"/>
      <inkml:brushProperty name="color" value="#1F497D"/>
    </inkml:brush>
  </inkml:definitions>
  <inkml:trace contextRef="#ctx0" brushRef="#br0">19423 7875 463,'0'0'39,"0"0"-39,0 0 0,0 0 14,0 0 4,0 0 29,0 0 31,0 0-1,5 0 0,-5 0 23,2 0 8,-2-2-34,1 0-12,1 1-7,2-4-15,0 0-19,0 0-4,-1 0 3,1 0-1,-1-3 0,4-4-6,3-5-12,4-6 0,8-5 0,3 0-1,2 0 2,-2 4-1,-6 4 0,-6 2 2,-6 6 1,-2 4-3,-2 1 6,0 3 1,0 0-5,-1 1-1,0-1 0,1 1-1,-1-1 0,-2 3-1,2 0 0,-2 1 0,0 0-1,0 0 1,0 0 0,0 0 5,0 0-5,0 0 0,0 0-1,0 0 1,0 0 0,2 0 0,-2 0 2,0 0-1,0 0 0,0 0 0,0 0-1,0 0 0,0 0 0,0 0-1,0 0-1,0 0-1,1 0-5,0 0 4,2-1 3,0-2 1,3-1 1,-2 0 0,1 1 0,-3 2-1,0 0 3,-2 1 1,0 0-4,0 0-10,0 0-14,-4 0 15,-7 0 4,0 0-2,-2 0-5,2 0 6,1 1 5,0 0 1,1 0 1,0 1 0,4-2-1,0 0 1,3 0 1,0 0-1,2 0 2,0 0 10,0 0 12,0 0-2,11 0-4,3-2-13,5-2-5,-1 0 2,-3-1 2,-2 4-2,-3-2-2,-3 2 1,0 0 2,-4 1-4,-1 0 2,0 0 1,-2 0 0,0 0-1,0 0-1,0 0 0,0 1 0,0 10 3,0 2 7,0 4-5,-3-2 3,-4-1-4,0-2-2,3-4-1,-1-2-2,3-4-5,2 2-89,0-1-165,0-2-212</inkml:trace>
  <inkml:trace contextRef="#ctx0" brushRef="#br0" timeOffset="3693.3599">19528 9869 368,'0'0'42,"0"0"-42,0 0 4,0 0-2,0 0 4,0 0-4,0 0 9,28 0-11,-22 0-3,-3 2-51,-1 1 18,0 0-95</inkml:trace>
  <inkml:trace contextRef="#ctx0" brushRef="#br0" timeOffset="16724.8753">18409 8673 424,'0'0'61,"0"0"-54,0 0 6,0 0 43,0 0 8,0 0 10,0 0-8,-23-19-21,23 19-3,0 0 0,0 0-14,0 1-15,0 11-6,-2 0-1,-5 3-4,-3 1 1,-4-1-3,-1-1 0,-1-1-5,0-1-5,2-3 5,3-1 2,4-3 2,3-3 1,4-2 1,0 0 4,0 0 12,0 0 18,9 0 15,6 0-27,6 0 0,4 0-1,5 0-8,2 0-14,2 2-5,5 1-71,2-3-270</inkml:trace>
  <inkml:trace contextRef="#ctx0" brushRef="#br0" timeOffset="26538.6403">18102 9169 18,'0'0'177,"0"0"-97,0 0-10,0 0-9,0 0-19,0 0 10,0 0 9,0 0-8,8-5 0,-8 5 19,0 0-10,0 0-12,0 0-21,0 0-6,0 0-8,0 0 0,0 0-1,0 0-8,0 0-1,0 0 1,-6 0-1,-5 6-3,-3 2 5,-4 3 0,1 0 2,-3 1-5,3-2 0,3 1-3,4-4-1,1 0 2,4-2-2,1-1 1,1 0-1,1-2 3,1 0-3,1 0 1,0-2-1,0 0 3,0 0 0,0 1 1,0-1 3,0 0-5,0 4 2,1 0 4,5 1 2,2 0-8,1 2 3,2 2 1,1-1-1,0 1 0,1 1 0,0 0-1,-1-2-3,-3-2 0,-2-2 3,-3-1-4,-4-2 1,0-1-2,0 0 1,0 0 0,0 0-13,0 0 2,0 0 3,0 0-2,0 0-39,5 0-83,4 0-104,-2 0-142</inkml:trace>
  <inkml:trace contextRef="#ctx0" brushRef="#br0" timeOffset="26758.2852">18036 9251 485,'0'0'15,"0"0"-15,0 0-60,0 0-4,0 0 13,0 0 26,-39 3-19,25 3-202</inkml:trace>
  <inkml:trace contextRef="#ctx0" brushRef="#br0" timeOffset="27019.872">16590 9254 3,'-72'-3'0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1:01.297"/>
    </inkml:context>
    <inkml:brush xml:id="br0">
      <inkml:brushProperty name="width" value="0.05292" units="cm"/>
      <inkml:brushProperty name="height" value="0.05292" units="cm"/>
      <inkml:brushProperty name="color" value="#1F497D"/>
    </inkml:brush>
  </inkml:definitions>
  <inkml:trace contextRef="#ctx0" brushRef="#br0">8095 6132 420,'0'0'83,"0"0"-33,0 0 34,-66 0 15,55 0-10,4 0-15,4 0-9,2 0 0,1 0 8,0 0-6,11 0-21,19 0-10,13 0 8,13 0-9,6 0-7,4 0-6,-2 0 18,-5 0-14,-11 0-6,-10 0-8,-15 0-2,-9 0-7,-9 0 0,-5 0-1,0 0-1,0 0 8,0 0-3,0 0 16,0-1 1,0 0-6,0 1-2,0 0-9,0 0 0,0 0-5,-1 0-1,-1 0 3,0 0-3,1 0 1,1 0-1,0 0 0,0 0 0,0 0 0,0 0-3,0 0-18,0 0-47,0 0-36,0 0-92,0 0-189</inkml:trace>
  <inkml:trace contextRef="#ctx0" brushRef="#br0" timeOffset="9927.1395">18028 8783 1067,'0'0'18,"0"0"30,0 0-44,0 0-4,0 0-15,0 0-25,10-11-75,-10 9-156,-5-4-189</inkml:trace>
  <inkml:trace contextRef="#ctx0" brushRef="#br0" timeOffset="12823.6667">18015 8694 1007,'0'0'64,"0"0"-59,0 0 9,0 0 8,0 0 23,0 0-10,-63 50-21,42-45-10,0-2-3,4-2 5,2-1-6,3 0 7,4-5-3,2-4 6,3-4 13,3 1 9,0-1 10,0-2-7,12 2-1,3 0-6,6 3-5,6 2-1,2 6-5,1 2 9,1 3-3,0 14-3,-4 7-11,-6 4-9,-8 6 12,-11-1-10,-2 4 3,-21-2-4,-12 1 3,-7-3-4,-6-3-8,-2-5-5,1-8-11,3-5 2,11-11-10,8-1-1,8-14 16,9-11 9,8-4 8,0-4 2,16 4 15,8 7 26,0 6 14,-1 10-10,-1 6-16,2 4-15,1 17-5,-1 5 7,2 7-14,-1 2 1,0 1-1,-3-2-4,-3-5-18,-3-6-46,-4-5-32,-2-7-45,1-7-148,-1-4-246</inkml:trace>
  <inkml:trace contextRef="#ctx0" brushRef="#br0" timeOffset="13319.7228">18229 8802 966,'0'0'44,"0"0"-30,38-57 33,-22 42 31,1 4 8,2 3-27,-2 6-30,1 2-10,0 0 3,1 8-5,-1 8-5,2 6-7,-3 4-3,-5 0-2,-7 0 0,-5-1 0,0-3-25,-6-3-8,-10-4-4,2-5 6,-1-5 9,4-5 16,5 0 6,4 0 10,2-9 25,0 1 36,8 0-3,4 4-4,4 3 0,-2 1-25,6 0-16,-4 5-2,0 10-11,-2 5-5,-2 5-5,-1 2 6,-5 2-6,-5-3 0,-1 0-1,-5-5-2,-11-5-17,-7-5-11,-5-5 2,-3-6-13,0 0 1,1-4 5,6-7-13,4-2-55,7-1-35,9-4-77,4-2-219</inkml:trace>
  <inkml:trace contextRef="#ctx0" brushRef="#br0" timeOffset="13641.5535">18648 8795 1057,'0'0'120,"0"0"-107,0 0 19,0 0-8,0 0 41,-25 71-20,22-37-40,3-1-4,2-4 5,17-5-6,6-6 3,4-7-1,1-6 14,-3-5 17,-5 0 16,-4-7-4,-8-9-15,-6-6-7,-4-3-9,-7-2-12,-14-3-2,-9 5 0,-4 3-4,0 4-25,2 7-8,5 4-13,8 4-31,9 3-70,6 0-42,4 0-117,14 0-80</inkml:trace>
  <inkml:trace contextRef="#ctx0" brushRef="#br0" timeOffset="13957.5494">19043 8706 1261,'0'0'86,"0"0"-86,0 0 0,10 58 49,-4-15 30,1 1-47,4 0-24,3-6-8,-2-4 4,4-4 1,-1-9-4,-1-8 6,0-8 28,-1-5 3,1 0 9,4-11-14,0-12-11,1-9-3,-1-3-6,-5-5-5,-1 0-1,-5 1-6,-1 4-1,-1 9-31,-4 10-63,-1 13-100,0 3-294</inkml:trace>
  <inkml:trace contextRef="#ctx0" brushRef="#br0" timeOffset="16807.9034">18052 9966 856,'0'0'114,"0"0"-64,0 0 3,0 0-12,69-62 9,-39 48 2,0 0-26,1-1-13,-5 1-8,-6 0 5,-8 0-3,-8 1 5,-4 3 3,0 2-3,-2 1-7,-7 3-5,-1 4-1,-2 0-3,4 15-1,1 12 5,1 5 4,3 5 2,1 0-2,-1-2 5,0-2-7,2-3-1,1-4 1,0-6-2,0-2-9,0-5-47,0-2-27,7-3-39,-4-4-108,-2-1-64</inkml:trace>
  <inkml:trace contextRef="#ctx0" brushRef="#br0" timeOffset="17026.1566">18119 10095 501,'0'0'169,"0"0"-87,0 0 8,0 0-5,0 0-21,0 0-9,59 13-37,-35-13-18,8 0-10,4-3-112,3-6-137,0-2-150</inkml:trace>
  <inkml:trace contextRef="#ctx0" brushRef="#br0" timeOffset="17436.9902">18633 9946 754,'0'0'121,"0"0"-97,0 0-8,0 0 73,-26 56-6,19-24-16,2-1-43,-1-1-16,4-4-8,-1-7-3,1-5-7,1-5-23,0-7-14,1-2-38,0-9 15,0-15-32,4-6 20,7-7 82,0-5 4,2-2 50,2 0-3,-1 2 8,1 8 35,0 7-3,-2 8 4,3 7-16,-3 7-21,3 5-18,1 9-19,3 18-7,-2 7 3,-3 5-6,-7 2-3,-4-3-8,-3-2 1,-1-5-1,0-7-29,0-5-47,0-5-42,0-5-13,-1-5-101,-6-4-163</inkml:trace>
  <inkml:trace contextRef="#ctx0" brushRef="#br0" timeOffset="17596.2116">18672 10033 912,'0'0'288,"0"0"-262,71-26-21,-44 22-5,1 4-1,4 0-14,4 0-122,5 0-304</inkml:trace>
  <inkml:trace contextRef="#ctx0" brushRef="#br0" timeOffset="17768.0134">19189 10151 1056,'0'0'229,"0"0"-223,0 0 10,0 0 16,0 69-3,-7-53-18,1-1-11,5-3-174,1-5-126,0-5-374</inkml:trace>
  <inkml:trace contextRef="#ctx0" brushRef="#br0" timeOffset="18359.0802">19572 10085 275,'0'0'353,"0"0"-318,0 0-23,0 0 40,0 0 8,38-63 17,-35 48-23,1-1-29,-1 0 1,1 1 38,-2 2-14,0 1-11,-2 4-8,0 3-11,0 3 7,0 0-6,0 2-2,0 0-8,0 0-10,0 0 1,0 0-1,0 0 3,0 9 2,0 1 9,0 2 10,1 3-9,5 0-5,-1 1-6,0-1-1,-1 2-4,1-4 1,-1-1 0,-1-4 0,1-3-1,3-1 6,4 0 8,3 1 21,4 2-12,2 3 2,-4 0-2,-4 1-7,-3 2-4,-5-1-9,-4 0-1,0 1-2,-8-1-1,-11-2-34,-6-2-27,0-6-69,2-2-41,7-11-203</inkml:trace>
  <inkml:trace contextRef="#ctx0" brushRef="#br0" timeOffset="18502.9592">19695 9864 1166,'0'0'103,"71"-33"-102,-40 24-1,-2 4-4,-4 5-5,-4 0-123,-1 2-335</inkml:trace>
  <inkml:trace contextRef="#ctx0" brushRef="#br0" timeOffset="18877.9057">20019 9943 816,'0'0'546,"0"0"-540,0 0-3,12 64-3,-12-34 7,0 2 2,0 1-9,-2-4-85,-2-7-40,-2-8 0,2-8-66,2-6-54,2-14 66,0-14-11,7-8 190,7-6 242,3-4-96,2-3 21,8 1-29,1 6 6,3 9 22,-2 10-6,-6 10-65,-2 10-37,-2 3-25,1 22-31,0 11 1,-2 13 10,-5 2-9,-8 2-1,-5-3-3,0-4-3,-4-6-50,-11-10-71,-8-9-159,-6-11-302</inkml:trace>
  <inkml:trace contextRef="#ctx0" brushRef="#br0" timeOffset="19028.5611">20136 10018 1175,'0'0'108,"70"-25"-97,-37 20-7,-2 5-4,1 0-11,2 9-156,1 4-364</inkml:trace>
  <inkml:trace contextRef="#ctx0" brushRef="#br0" timeOffset="19192.9078">20527 10272 157,'0'0'1279,"0"0"-1217,0 0-59,0 0-3,0 0 6,0 0 11,3 67-17,-13-52-71,6-1-151,4-6-131</inkml:trace>
  <inkml:trace contextRef="#ctx0" brushRef="#br0" timeOffset="19449.787">20874 9781 1397,'0'0'62,"0"0"-61,0 0-1,43 87 13,-35-39 30,-2 4-18,-3 0-18,2-5-7,2-5-51,4-6-12,5-7-82,0-9-18,5-12-152,3-8-253</inkml:trace>
  <inkml:trace contextRef="#ctx0" brushRef="#br0" timeOffset="19708.6054">21239 9941 773,'0'0'235,"0"-64"-184,-11 47-29,-10 12 16,-3 5-8,-1 14-13,4 18-5,5 9-3,8 4-3,8 1 6,0-4-2,14-9 4,4-8 3,2-10 22,0-7-6,-2-8 2,-1 0 8,-2-16-14,-1-8-14,-5-5-3,-8-4-8,-1-4-1,0 1-3,-11 2-18,2 7-45,1 8 21,5 11-122,3 6-308</inkml:trace>
  <inkml:trace contextRef="#ctx0" brushRef="#br0" timeOffset="20113.826">21442 9940 1372,'0'0'1,"0"0"4,29 66-5,-27-34 8,-2 5 13,0-3-9,0-2-12,0-8-30,0-8-40,-2-8 5,2-8-9,0-4 6,0-18 42,0-9-28,1-9 54,7-7 14,2-3-5,3 1 10,-3 4 22,3 10 37,0 10 21,0 7-7,-2 8-27,-2 4-35,3 6 5,1 4-11,3 18-19,2 11 6,-3 9-3,-3 3 3,-5-2-4,-5-3-1,-2-1-2,0-9-4,0-4-3,0-7-36,-4-6-57,-5-7-143,-3-6-277</inkml:trace>
  <inkml:trace contextRef="#ctx0" brushRef="#br0" timeOffset="20272.9807">21515 9991 1492,'0'0'16,"93"-20"-16,-55 18-12,-8 2-3,-8 2-70,-3 9-222,-4 0-672</inkml:trace>
  <inkml:trace contextRef="#ctx0" brushRef="#br0" timeOffset="20430.5264">21834 10196 1251,'0'0'157,"0"0"-157,0 0-2,0 0-5,0 0-104,0 0-152</inkml:trace>
  <inkml:trace contextRef="#ctx0" brushRef="#br0" timeOffset="59969.795">10920 9719 943,'0'0'77,"0"0"-68,0 0-8,0 0 55,6 98 48,1-44-10,0 5-55,0 0-29,-1 1-5,-1-4 0,-1-4-1,1-6-4,0-7-5,1-8-90,2-8-47,0-10-86,0-11-160</inkml:trace>
  <inkml:trace contextRef="#ctx0" brushRef="#br0" timeOffset="60763.2263">10893 9628 552,'0'0'55,"0"0"-33,0 0 57,76-37-1,-32 30 8,11 2-26,15 3-14,14 2-16,19 0-5,17-1-15,17-3 0,10-5-3,3-6 3,-2-3-4,-13-4 6,-10-1-3,-16 3-7,-18 0 12,-16 5-6,-17 1-3,-15 1 0,-14 6 2,-11 1 7,-13 2-10,-5 2 7,0 0 4,0 1-1,-5 0-10,-8 1-4,-3 0-3,2 0 2,3 7 0,3 9 0,4 13 1,4 14 4,0 11 7,4 10 2,8 5 5,2 6 0,-2 1 9,-3 2 0,-2-1-17,-5-6-5,-2-5-4,0-8 1,0-10 1,-7-12-1,0-7-2,-4-9 1,1-5-1,-1-6 6,-3-5-4,-6-2 9,-7-2-9,-5 0-2,-11-3 0,-10-6-7,-8 1-4,-15 0-2,-17 1-4,-18 3-2,-17 2-2,-19 2 2,-10 0 1,-3 9-12,3 6-14,9 2 21,14-6 13,9-1-27,11-8 5,18-2 27,16 0-26,19 0-41,18 0-28,16-4-21,17-2 9,10-6-124</inkml:trace>
  <inkml:trace contextRef="#ctx0" brushRef="#br0" timeOffset="61679.8447">11420 9930 771,'0'0'88,"0"0"-68,0 0 16,0 0-14,0 0 37,0 0-17,-71 32-36,63-16 1,6-5-4,2 0 1,3-4 0,11-4 2,4-3 0,-2 0 1,1 0-2,-3-7 0,-2-3 0,-4-3-1,-3-1-2,-4-1 3,-1 2 0,0-1-4,-8 3-1,-4 4 0,0 6-4,1 1-5,-1 0-6,0 9 8,2 2 2,3-1 3,4-1-1,2-2-15,1-2-4,1-2-47,16-2-22,7-1-70,7 0-114</inkml:trace>
  <inkml:trace contextRef="#ctx0" brushRef="#br0" timeOffset="62182.6631">12091 9879 556,'0'0'355,"0"0"-317,0 0-20,0 0 24,0 0-13,0 0 3,48 26-18,-48-16-8,-5 1 0,-11-2-4,-4-1-2,-2-5 0,5-3 2,5 0-2,5-4 4,7-8 5,0-3-2,2-1 19,10 3 14,3 1 8,0 4 2,-1 4-14,-3 3-18,-2 1-18,-2 0 0,-4 9-7,-1 5-55,-2 3-77,-5-3-185,-12 1-348</inkml:trace>
  <inkml:trace contextRef="#ctx0" brushRef="#br0" timeOffset="63208.5891">11395 10002 429,'0'0'164,"0"0"-133,0 0 76,0 0-12,0 0-13,0 0-21,-1-11-21,1 5-33,3 0 15,4-2 0,-3-1-3,2 0-2,-2-5 0,3-1-1,-1-4 2,1-2-9,2-2 5,1 0 0,3 2 5,1 1 5,1 3 0,0 2-9,2 2-10,-1 3-3,-1 3 0,0 2 1,-1 4 1,-3 1-3,2 0 1,-1 3 2,1 9-3,1 1 1,-2 5 3,4 2-1,-2 1 0,1 0-3,0-1 4,0-2-3,-1 0 4,0-1 0,-1-1-6,0 0 10,1-2-9,-2 1 2,1-1 6,1-1-6,2-1 7,0 1 2,0-1-7,1-3-1,-1-1-1,1-3 3,-3-2 4,0-1-5,-1-2 1,2 0 1,2 0 1,-1 0 6,-1-5-1,-3 1-6,-3-1 4,-4-1-1,1 1-1,-2-1 1,-1 0 2,1-2-4,1-3-1,-1-2 2,0-2-3,-2 3-2,-1-1 1,0 3-4,-1 0-1,0 2 0,2 1-54,0-2-78,2 1-209</inkml:trace>
  <inkml:trace contextRef="#ctx0" brushRef="#br0" timeOffset="64139.4957">9595 9955 733,'0'0'64,"0"0"-44,0 0 34,0 0 21,0 0 53,0 0-20,130 32-33,-37-26-25,21-2 18,9-1 1,-3-3-26,-10 4-9,-17 0-8,-14 3-12,-16 0-13,-11-4 5,-14 1-5,-13-4 2,-9 2-3,-11-2 0,-3 0-1,-2 0-4,0 0-12,0 0-5,0 0-7,0 0-24,-2 0-72,1-2-44,1 0-50,0-2-160</inkml:trace>
  <inkml:trace contextRef="#ctx0" brushRef="#br0" timeOffset="64674.9835">10654 10143 31,'0'0'559,"0"0"-519,0 0 26,0 0 56,0 0 6,0 0 4,-17-18-64,24 12-34,11 0-9,8 1 3,10-1 0,5 2-10,0 0 0,-1 2-2,-10 1 2,-6 1-2,-10 0-9,-6 0-5,-3 0-2,-5 0-3,0 0-56,0 3-27,-7 0-25,-6-2-43,-5-1-90,1 0-122</inkml:trace>
  <inkml:trace contextRef="#ctx0" brushRef="#br0" timeOffset="65301.2353">10606 10080 628,'0'0'226,"0"0"-187,0 0 16,0 0 35,0 0-38,0 0 8,84-28-35,-55 23-19,-4 2-4,-11 0 0,-5 2-1,-7 1-1,-2 0-1,0 0 1,0 0 3,0 0-1,-4 0 5,-12 0 1,-4 0-5,-4 0 0,-5 0-3,-3 4 0,-4 0-1,-7 0 1,-6-2 0,-1-2 0,1 0 0,7 0 2,8 0-1,12 0 0,11 0 4,8 0 18,3 0 37,16-1-25,18 0-25,20-1-4,15-3 3,6 2-4,-2 1-3,-3 1-1,-11 0 5,-9 1-4,-13 0 9,-16-1-3,-10 1-3,-11 0-3,-1 0 8,-24 0-2,-13 0-3,-14 0-5,-10 0-3,-8 0-1,-7 0-14,-11 0 5,-9-6 2,-10-1-8,0 1-1,4 2-1,10 3 21,16 1 0,18 0 0,16 0 0,21 0-1,15 0-14,7 0-43,31-7-65,17-11-221,18-3-348</inkml:trace>
  <inkml:trace contextRef="#ctx0" brushRef="#br0" timeOffset="66072.8386">12594 9964 573,'0'0'44,"0"0"38,0 0 35,0 0-21,0 0 29,0 0-23,-2 2-32,54-4-7,11-2 2,6 0-6,0 1-7,1 1-8,3-1-26,4 0-9,1 0 1,0-1-9,-4-1 7,-9 1-6,-17 1 1,-13 1-3,-18 0-1,-10 2-55,-7-2-62,0 0-100,-8-3-208</inkml:trace>
  <inkml:trace contextRef="#ctx0" brushRef="#br0" timeOffset="73475.0081">13487 9241 664,'0'0'84,"0"0"27,0 0-23,0 0-22,0 0-49,0 0 31,-25 109 50,25-24-29,0 15 0,5 17-14,9 13-32,3 6 18,1 6-8,0 5 14,1 2-4,3-4-14,1-3 0,4-10-2,-4-8 4,-2-9-21,-4-11-10,-5-13 0,-7-22-1,-1-25-15,-4-23-58,0-21-55,0-18-29,-6-29-64,0-22-268</inkml:trace>
  <inkml:trace contextRef="#ctx0" brushRef="#br0" timeOffset="74384.8143">13457 9208 856,'0'0'30,"63"-39"-30,-6 23 0,14 1 3,20 2 5,14 1 53,15 2 20,12-2-32,13 3-18,17-1-4,18 0-1,16 2-1,14 3-10,13 0-12,8 3 1,-3 0 1,-6-2-5,-15 0 0,-17-4-2,-21-1 0,-20-2 2,-18 1 1,-15-2 2,-11 3-2,-11 1 0,-11 0 1,-15 1-2,-14-1 2,-14 3-2,-13 3 3,-11-1-1,-8 3-2,-8 0-4,0-1-13,-11 1 5,-12-1 12,-7 1 6,-1 0 6,2 12 3,2 13-3,5 15 1,4 20 5,5 22 0,6 22 1,3 22-7,3 12-4,-1 8-5,0 4 0,-2-4 2,-1 0-2,0-1-3,-5-6 0,-3-4 1,-3-9-1,-4-16 0,-1-8 0,3-13 0,-2-12-2,-1-8 0,-1-10-6,0-9-35,1-10 39,3-12 4,1-11 3,4-8-3,-3-6 1,-3-3 8,-4 0 1,-6-7 1,-7 1-1,-6 4-9,-12 2-1,-21 0 0,-21 10 3,-33 1-3,-36 1 0,-39 6-1,-39 6 0,-30 7 1,-19 3 0,-8 3-28,7-9-23,12-9 9,13-13 31,18-6 11,20-8 9,18 1 13,20 7 7,20 6-29,26 12-21,35-5-167,44-10-438</inkml:trace>
  <inkml:trace contextRef="#ctx0" brushRef="#br0" timeOffset="75441.8231">14331 9516 560,'0'0'432,"0"0"-354,0 0-75,0 0 66,41 84-6,-32-51-9,0 2-9,0 1-23,-3 0-16,1-1-4,-2-1 3,-2-5-3,1-6-1,-2-7 0,0-5 0,-1-6 1,1-4-2,-2 0 3,0-1 4,0 0 3,-4 0 2,-13-5-5,-5-1-6,-7 3-1,-6 3-4,-3 0 2,-1 3-1,2 7-3,1 4 3,8 0 2,6-1-1,15 0 0,7-2-8,17-1 6,18-1 4,11-2 16,6-1 0,-2 1 6,-6-1 9,-8 2-6,-13 0-15,-8 5-1,-11 4-9,-4 5 2,-10 8 1,-12 4 0,-6 4-1,-4-1-2,2-1-6,5-5-7,7-3 11,10-5 2,8-3 0,0-5 1,5 0 5,10 2 23,2 3 2,1 5 0,1 7-1,-1 5 0,-5 5-7,-5 6-4,-4 4-9,-1 0-6,-2-3-4,2-8 0,0-8-62,1-12-95,4-18-211</inkml:trace>
  <inkml:trace contextRef="#ctx0" brushRef="#br0" timeOffset="76146.0604">15367 9441 785,'0'0'135,"0"0"-8,0 0-68,0 0-26,21 76 80,-15-25-21,-6 4-61,0-1-16,0-3-6,0-4-8,0-7 1,0-11-2,4-7 0,3-9-24,2-8-2,0-5 22,1 0 4,-3-13 7,-4-1 0,-3 1-4,-10 4-3,-16 5-17,-8 4-13,-5 3-1,-1 14 16,3 3-1,6 0 7,14 3 9,14-4-2,3-1 4,26-3-2,10-6 39,7 2 16,3-2-2,-1-1-1,-4 4 2,-9 2-13,-13 5-28,-15 6-9,-7 9-1,-26 6-3,-10 6 0,-4 1-1,2 0-32,9-4-4,12-8 0,15-4 33,5-8 4,12-5 13,13-1 28,2-3 30,-4-1-7,-3 6-6,-8 5-22,-3 11-8,-7 13-6,-2 9-9,0 6-11,0 4 0,0-5-2,7-7-13,2-11-50,2-15-72,1-15-63,2-14-96,2-16-107</inkml:trace>
  <inkml:trace contextRef="#ctx0" brushRef="#br0" timeOffset="76784.8572">16174 9465 1068,'0'0'64,"0"0"-44,0 0 22,0 0-15,0 0-27,0 0 42,6 105 15,-6-30-9,13 5-15,8-1-17,1-7-8,0-7-1,-4-13 1,-2-9-8,-4-12 5,-2-10-5,-4-11 2,-2-6 0,-4-4 2,0 0 4,0 0 1,0 0-2,-6 0-5,-17 0-2,-10 0-5,-5 4-5,-5 9-20,4 1 6,7 4 0,10 0 12,10-3 12,9-2-2,3 1 2,13 0 37,8 2 26,3 0-10,-2 0-21,-1 1 6,-1 0-21,-4 4-8,-11 5-9,-5 5-3,-8 5-2,-16 3-21,-5-2-10,2-2 3,8-8 16,11-6 10,8-6 7,13-3 5,18-6 62,6 0-7,-1-3 54,-7 3-72,-9 1 12,-10 9-33,-10 10-19,0 11-2,-4 12 1,-9 7-1,0 4-23,2-1-44,5-4-87,1-10-176,-2-16-537</inkml:trace>
  <inkml:trace contextRef="#ctx0" brushRef="#br0" timeOffset="78771.8587">13484 9933 304,'0'0'13,"0"0"-3,0 0 3,0 0 35,0 0 22,0 0 3,-14-30 9,14 28-10,0 2-8,3 0-25,11-2-6,4 0 5,2 0-6,0-2-14,2-3 6,2-4 2,1-2-12,-2-5-7,-3-2-5,-2-1 1,-4-1 1,-2 0 9,1 2 0,-6 2-2,-2-1-8,-3-2-1,-2 0 13,0-2-3,0 2-8,-3 0-2,3 0-1,0 2-1,16 2-1,7 1-3,6 4 2,6 1 2,2 1-1,-1 2 1,0 1 1,-4 2-1,-4 1 2,-1 2 2,1 0-2,-1 2 0,4-1-1,-1 1 0,1 0-1,-1 0 0,-1 0 0,-3 0 0,-3 0 1,1 0-1,-1 0 1,2 0 1,0-5 6,0-1 5,3 0-3,1 3-1,3-3-1,-3 4-2,-1 2 0,-1 0-3,-1 0-1,-1 0-1,0 0-1,-1 0 0,2 0 0,4 0 2,1 0-2,1 0 0,2 0 0,3 0 0,-1 0 1,4 0-1,4 0 1,2-3 0,-1-1-1,4 1 0,-2-1 2,2 1-2,2 0 0,3 2 0,0-1 1,2 2 1,-2 0-3,-3 0 2,-1 0-2,-5 0 0,3 0 1,4 0-1,0-4 1,3 2 0,-3 0 0,-7 1 2,-1 1-2,-5-1 0,-5 1 0,-6 0 0,-4 0 0,-3 0 0,1 2 1,-2 4-2,0 3 1,-2-3 0,-5 1 0,-1-2 0,-3-2 0,-5 0 0,-2-2-1,-2 1 1,0 0-10,-5 2-11,-3 3-18,1 2-97,4 0-147</inkml:trace>
  <inkml:trace contextRef="#ctx0" brushRef="#br0" timeOffset="80225.0324">16260 11050 268,'0'0'463,"0"0"-389,0 0-8,0 0-5,-15-57-11,-2 48-14,-3 3-8,-3 2-15,-7 3-2,-6 1 8,-10 0 3,-10 1-10,-10 6-3,-11 1-5,-10 1 0,-9-3 0,-8-1 2,-1-5-4,-2 0-2,0-3-1,4-7 1,1-1 0,6 1 0,8-2 0,6 2 0,7 1 1,5-3 3,4 2-3,6-1-1,10 0 0,9 1 0,9 0 1,5 2-1,6 2 2,5 4-2,4 0 0,5 2 0,1 0-2,2 2-1,1 5-5,1 1 1,-2 1 7,0-2-1,1 0 1,-1-3-1,1-1 1,-1 1 4,1-4-4,-5 2 2,-3 0 0,-5 1-1,-5-2-2,-2 0 1,-5 1 0,-4-2 2,-3 0-2,-2 0 0,1 1 0,3 1 2,1 1 0,1 1-1,0 0 8,-6 3-4,-9 4-3,-9 2 2,-14 2-2,-9 3 0,-9 2-2,-6-1-1,-3 2-1,-3-3 2,1-1 0,0-6 0,7-3 2,-2-4-2,-6-2 6,-3-2-6,-7 0 2,-3-2-1,0-8 1,5-3 7,3 1-5,8-1 3,6 1-2,1-1-1,0 0-4,2-1 1,5-2 2,5 0-3,1 3 2,-5 1 0,-8 4-4,-8 4 4,-3 2-2,-1 2 8,-3 0 0,3 0 8,4 2-2,4 2-12,8-3 12,10-1 6,6 0 10,8 0 0,4-5 1,0-2-18,2-3-4,-1 2 3,1 1-9,1-1 11,-3 4-7,-5 1 3,1 2-4,4 1-2,2 0 7,3 0 0,4 0-3,3 0-1,3 2-6,8-1 4,8-1-4,11 0-1,11 0-2,4-1-54,18-11-104,17-4-143,10-5-245</inkml:trace>
  <inkml:trace contextRef="#ctx0" brushRef="#br0" timeOffset="82513.0315">10350 9884 286,'0'0'50,"0"0"-48,0 0 0,0 0 0,0 0 15,0 0 43,-10-20-43,5 18-13,0 0-1,2 2 12,-1-1 43,4 1-13,0 0-3,0 0-14,0 0-8,3 0 6,1 0-3,-1 0-6,-1 0 4,0 0-3,-2 0-5,0 0 3,0 0-10,3 1-2,1 3-1,6 3 20,4 0 24,5 2-9,1 1-19,0-1-6,-3 1 1,-1 0 0,-5-1-10,-2-1 1,-4-2-1,2 0-2,-3-1 2,1 1-4,3-2 4,2 1-2,-1 0 2,2-2-1,-3-1-3,-1 0 5,-1-1 0,-4-1-1,0 1-3,-2-1 2,0 0 3,0 0 3,0 0 0,0 0 1,0 0-1,0 0-6,0 0 6,0 0-2,0 0 2,0 0 5,0 0-1,0 0-1,0 0-4,0 0-3,0 0 0,0 0-2,0 0 0,0 0-2,0 0 0,0 2-1,0 0 4,0 1 2,-10 1-2,-3 3 11,-2 2-3,-3 2 4,-1 0 0,-2 3-4,-1-1 2,-1 1 7,-1 0-3,3-2 5,3-1-7,4-4-10,3 1-5,3-3 2,1 0-2,1-2-1,0 1-1,3-1 1,0-1 0,1-1-3,2-1-2,0 0-13,0 0-1,0 0 5,0 0-12,0 0 2,-1 0-7,0 2 3,-2 0 12,1-1 15,0 0-1,0 0 2,2-1 0,0 0 5,0 0-4,0 0 6,0 0 2,0 0 3,0 0 0,0 0 0,0 0-10,0 0 0,0 0 1,0 1-3,0-1-3,0 1 2,0-1-3,0 0 4,0 0-2,0 0 1,0 0-1,0 0 2,0 0 2,0 0-2,0 0 1,0 0-1,0 0 1,0 0-1,0 0 1,0 0-1,0 0 0,0 0 0,0 0 0,0 0 0,0 0-1,0 0 1,0 0-2,0 0-6,0 0-17,0 0-15,0 0-21,0 0-24,0 0-2,3 0-1,4 0-10,2 0-23,4 0-63,1 0-202</inkml:trace>
  <inkml:trace contextRef="#ctx0" brushRef="#br0" timeOffset="83306.8428">15502 10924 684,'160'-36'0,"-15"-10"-56,-20-14-97,-20-10-37,-23-8-95</inkml:trace>
  <inkml:trace contextRef="#ctx0" brushRef="#br0" timeOffset="89331.3653">16201 9833 191,'0'0'136,"0"0"-84,0 0 17,0 0 1,0 0-20,0 0 3,0 0-10,1-2-5,-1 2-1,2 0-16,2 0-16,3 0-5,6 0 10,8 0 15,8 0-1,12 0 22,12 0-14,9-3 2,1-4 2,-2-1-3,-8-1-3,-6 1-4,-4 0-11,-1 2-7,-1-1-4,-5 4-4,-3-2 1,-6 3 0,-3 0 0,-3 1-2,-1-2 2,-1 1-2,-2-2 1,-3 1 0,-3 1 1,-5 0-1,-4 0 3,-2 2-3,0-2 3,0 2 7,0 0-5,2-1-4,5 0-1,6-1-6,8 1 0,2-1 4,1 2 2,-5 0 1,-2 0-1,-7-1 1,-3 1-1,-4-2 2,-3 1 4,0 1 8,0 0-3,0 0 10,0 0-4,0 0-3,0 0-9,0 0-5,0 0 2,-5 0-3,-6 1 1,-5 5-27,-1 0-99,-1-4-251</inkml:trace>
  <inkml:trace contextRef="#ctx0" brushRef="#br0" timeOffset="98767.902">16176 10024 0,'0'0'271,"0"0"-271,-56-58-60,37 47-39,3 7 59,0 4 5,-1 4 35,2 12 19,-1 11-2,1 6 35,2 11-21,5 4-28,4 3-3,4 3-159</inkml:trace>
  <inkml:trace contextRef="#ctx0" brushRef="#br0" timeOffset="98880.4695">16190 10746 309,'0'0'62,"62"0"-62,-29-5-85,-1-11-114</inkml:trace>
  <inkml:trace contextRef="#ctx0" brushRef="#br0" timeOffset="98970.2219">16531 10266 32,'-27'-78'0</inkml:trace>
  <inkml:trace contextRef="#ctx0" brushRef="#br0" timeOffset="99176.7382">16039 10084 304,'-33'81'124,"6"10"-17,10 0-84,15-9-23,2-15-22,29-20-52,14-16 28,8-15-11,5-12 43,-2-4 14,-5-15 32,-8-12 17,-5-14-25,-6-11-24,-4-10-124,-6-3-93</inkml:trace>
  <inkml:trace contextRef="#ctx0" brushRef="#br0" timeOffset="102563.7442">17123 9947 436,'0'0'47,"0"0"-22,0 0 1,0 0 26,0 0 3,0 0 5,0 0-34,0-1-13,0 1 7,0 0 17,0 0 6,0 0-4,0 0-12,5 0-7,2 0-10,2 0 2,-3 0-2,1 0-2,0 0 3,0 0-3,4 0-4,5 0-4,7 0-4,11 0-36,7 0-89,4 0-9,-4 0 92,-9 0-5,-11 0 9,-9 1-27,-8 3-131</inkml:trace>
  <inkml:trace contextRef="#ctx0" brushRef="#br0" timeOffset="102858.5482">17177 9981 377,'0'0'33,"0"0"-30,0 0-3,0 0 14,0 0 64,0 0 7,32 0-50,-20 0-35,2 0-3,4 0-31,0 0-72,-2 0-72,-2 0-121</inkml:trace>
  <inkml:trace contextRef="#ctx0" brushRef="#br0" timeOffset="107067.1474">15087 11412 682,'0'0'67,"0"0"-18,0 0-17,0 0 20,0 0-6,0 0 39,-17 79-22,33-33-42,5 7-15,5 3 10,-2-5 4,-7-9-16,-7-9-1,-8-9-3,-2-7-1,-6-6-9,-13-6 3,-10-5-12,-12 0 11,-14-10 3,-13-7 4,-14-1 1,-27-3 10,-35 0 13,-41 1 1,-49 2-22,-48 5-2,-41 10-7,-30 3-13,-17 9-5,1 5 5,-4-4-10,6-10-48,12 0-43,9-22-21,30-10-108</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3:07.294"/>
    </inkml:context>
    <inkml:brush xml:id="br0">
      <inkml:brushProperty name="width" value="0.05292" units="cm"/>
      <inkml:brushProperty name="height" value="0.05292" units="cm"/>
      <inkml:brushProperty name="color" value="#1F497D"/>
    </inkml:brush>
  </inkml:definitions>
  <inkml:trace contextRef="#ctx0" brushRef="#br0">14462 3598 760,'0'0'122,"0"0"-93,106-34-16,-36 19-5,10 0 43,-1 2 19,-4 1 30,-7 6-31,-13 3-54,-10 3-7,-11 0-2,-9 0-4,-10 0-2,-8 0 4,-5 0-4,-2 0 0,0 0-4,0 0-11,-4 0 3,-13 0 12,-6 0 0,-9 0 1,-6-5 1,-6 1 0,-7 1-2,0 2 0,-1 1 1,8 0 0,13 0 1,15 0-2,10 1 2,6 0 2,5 0 10,18 3 8,14 2-12,8 1-9,3-3 0,-4-1 2,-5 1-2,-2-2 0,-6-1 2,1 0-3,-3 1 1,-4-1-1,-3 0 0,-8 0-2,-6-1-6,-4 0-6,-4 0-1,0 0 1,0 0 5,0 1 1,0-1 5,0 0-5,0 0 4,0 0 1,0 1-7,0 1 8,-3-1-3,-1 1 3,-3 1 1,2-1-3,-1-1 2,2 0-1,2 1-8,1 2-3,-1-4-8,2 2 7,0 0-2,0 0 6,-1-1 6,1 1 4,0-2 1,0 0 0,-1 0 0,1 0 0,-1 0-1,1 0 2,-1 0 1,1 0-2,0 0 0,0 0 1,0 0-1,-1 0 0,1 0 1,0 0-2,0 0 1,0 0 0,0 0 1,0 0 0,0 0-1,0 0 1,0 0-1,0 0 2,0 0-1,0 0-1,0 0 0,0 0 2,0 0-1,0 0-1,0 0 0,0 0 0,0 0-2,0 0 2,0 0-4,0 0 0,0 0-1,0 0-15,0 0-27,0 0-55,0 0-64,7 0-19,0 0-151</inkml:trace>
  <inkml:trace contextRef="#ctx0" brushRef="#br0" timeOffset="16282.6294">4514 6289 16,'60'0'706,"19"-8"-681,14-2-25,0 1-68,-11-3-28,-19 3-79</inkml:trace>
  <inkml:trace contextRef="#ctx0" brushRef="#br0" timeOffset="16515.0911">4595 6306 443,'0'0'93,"86"-25"-93,-35 12-68,-4 3-68</inkml:trace>
  <inkml:trace contextRef="#ctx0" brushRef="#br0" timeOffset="24291.193">14047 5646 852,'0'0'57,"0"0"-9,0 0 4,0 0-10,0 0-18,0 0-19,-6 66 1,22 21 70,2 15-50,-1 4-26,-3-5-7,0-13-30,3-9-3,4-19-43,2-15-63,1-17-102,-5-18-220</inkml:trace>
  <inkml:trace contextRef="#ctx0" brushRef="#br0" timeOffset="24823.3814">13996 5592 886,'0'0'45,"0"0"-45,110-25-16,-42 21 14,14 2 4,10 2 7,8 0-8,-2 0-1,-11-1-8,-13-1-7,-11-2 1,-11 0 12,-4-1-5,-3 0-12,-5 0 1,-6-2-7,-8 4 21,-9-1 4,-9 2 4,-7 1-4,-1 1-6,0 2-26,2 23 13,8 19 19,9 25 31,10 22 22,6 12 30,2 6-67,-3-5-11,-3-14-1,-2-14 0,-2-13-3,-5-14 10,-3-8-2,-7-10-7,-6-8-2,-2-9 1,-4-7 1,0-1-1,-5-4 3,-15-2 7,-11 0-2,-13 0-1,-18 1-7,-18 5 1,-21 1 2,-21 2 1,-22 1-5,-11-3-38,-7-7-30,3 0-93,17-2-11,26-11-150</inkml:trace>
  <inkml:trace contextRef="#ctx0" brushRef="#br0" timeOffset="25744.7293">14936 5590 242,'0'0'105,"0"0"-95,0 0-4,0 0 41,0 0 1,0 0-14,9-40-21,-9 36 30,0 1-15,0 2 11,0-1 23,0 2 7,0 0-27,3 6-10,9 29-22,12 21 60,13 28 74,10 18-32,5 10-71,0 1-30,-4-8-5,-7-13-1,-7-12 7,-8-14-10,-7-12-1,-6-13-1,-5-13-1,-2-12-21,-6-11-43,0-5-51,0-11 7,-6-13-68,-2-9-66,1-5 12,2 1 49</inkml:trace>
  <inkml:trace contextRef="#ctx0" brushRef="#br0" timeOffset="26075.7037">15016 5542 701,'0'0'80,"0"0"-33,0 0-20,0 0 14,0 0 5,37 71 58,-6 0-5,10 21-44,4 12-16,-1 9-18,2-4 6,-6-12-17,-4-14-7,-4-16-1,-5-14-2,-4-14-16,-7-12-23,-7-12-3,-5-9-38,-4-6-87,0-10 17,-6-17-50,-3-14-179</inkml:trace>
  <inkml:trace contextRef="#ctx0" brushRef="#br0" timeOffset="26549.7852">15032 5615 783,'0'0'99,"0"0"-55,0 0 3,0 0 8,35 119 68,2-32-38,2 7-58,-3 0-20,-4-5-4,-5-12 3,-4-11-6,1-11-1,-3-8 1,-1-13-15,-6-8-29,-4-11 25,-6-8-1,-1-4 3,-3-3 6,0 0 3,2 0-1,1 0-23,4 0 14,4 0-27,2 0-13,3 0 5,0 5 35,-4 0 8,-2 0 6,-3-3 1,-4 1 3,-3-2 2,0 2 4,0-2-1,-7 1 13,-10 0 6,-11-1 1,-10 0-14,-13-1-2,-13 3 2,-17 2 3,-20 2 12,-16 1 7,-16-1-20,-12-6-6,1-1-7,10 0-37,25-6-35,29-2-19,26 0-122,22 2-98</inkml:trace>
  <inkml:trace contextRef="#ctx0" brushRef="#br0" timeOffset="26939.3612">13914 5610 946,'0'0'12,"60"91"-7,-4-4 86,4 18 54,-3 11-99,-11 1-33,-15-10-9,-8-11-3,-7-14 5,0-13-6,2-14-2,5-14-27,2-12-49,-1-14 16,-6-10-43,-6-5-100,-8-13 2,-4-20-108</inkml:trace>
  <inkml:trace contextRef="#ctx0" brushRef="#br0" timeOffset="27425.6733">13932 5652 544,'0'0'38,"0"0"-38,-63-50 5,56 46 14,7 2 67,2 2 3,30 0-33,30 2-46,31 3 25,23-1 7,10-2-5,3 0 21,-2-2 5,-11 0-12,-8-1 7,-15-6-39,-19 0-15,-17 1-4,-20 5-7,-16 1-16,-13 0-7,-8 0-23,0 0-30,0 0-2,-6 0 65,-1 0-49,2 0-3,3-3 18,2-5 44,0 0-23,0 1-1,0 2 34,0 1 10,0 0-10,0 3 20,0 1 12,0 0 4,0 3-28,0 23-2,16 23 18,9 26 68,12 22-5,3 14-73,-1 5-14,-9-5-28,-10-13-88,-9-12-14,-1-15 43,0-15-226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3:58.383"/>
    </inkml:context>
    <inkml:brush xml:id="br0">
      <inkml:brushProperty name="width" value="0.05292" units="cm"/>
      <inkml:brushProperty name="height" value="0.05292" units="cm"/>
      <inkml:brushProperty name="color" value="#1F497D"/>
    </inkml:brush>
  </inkml:definitions>
  <inkml:trace contextRef="#ctx0" brushRef="#br0">17478 8279 690,'32'108'14,"0"23"57,-5 12-22,-10 6-22,-11-1-19,-6-8 1,0-9 11,0-11-6,-1-8-11,1-12-3,0-13-26,10-13-150,6-11-123</inkml:trace>
  <inkml:trace contextRef="#ctx0" brushRef="#br0" timeOffset="578.4516">17446 8142 137,'0'0'0,"0"0"-99,-25-62 99,23 33-12,-1 0 99,0-2-56,-7-1 7,-2-1-36,-4 1 1,1 3 28,2 6-17,3 7 6,6 7 8,4 4-1,0 3 30,20 2-1,23 7-21,26 9 96,32 3 0,32-5-43,28-2-30,26-4-37,17-4-21,12-4-28,14 0-111,10-8-84</inkml:trace>
  <inkml:trace contextRef="#ctx0" brushRef="#br0" timeOffset="1177.9739">20985 7724 699,'175'-10'58,"-24"6"-29,-23 4-29,-25 0-38,-25 0 4,-25-2 34,-24 0 12,-16 2 0,-11-3-12,-2 1-9,-2-3-91,-12-2 17,-3 0-13,-4 0 69,2 2 25,0 0 2,4 3 0,0 0 1,4 1 1,-1 1 7,1 0 7,2 0-3,-1 12 7,5 11 20,2 15-1,3 16 17,0 14-18,0 12-8,1 11-14,4 8-10,-3 12 13,-2 8-4,0 11-2,-9 8-7,-7 1 2,-4 1-5,1-7 1,0-10-4,2-12-25,2-11-36,6-11 22,1-8 31,2-10 8,0-8 2,1-10 2,2-6 4,3-5-8,0-7-19,0-7 19,5-3 0,3-3-12,-3-3-72,-2-3 16,-3-3 3,0-5 22,-6-5 43,-7-2 84,-3 1 57,-6 0-16,-6 2-38,-15-1-25,-23-1 21,-28 0-12,-38 4 4,-40 0-32,-40 2-11,-40 1-18,-26-2-14,-26-5-85,-13-2-115,2 0-95,6 0-156</inkml:trace>
  <inkml:trace contextRef="#ctx0" brushRef="#br0" timeOffset="1229.8512">18024 10115 362,'-227'46'144,"15"4"-119,18 1-25,22-6-340</inkml:trace>
  <inkml:trace contextRef="#ctx0" brushRef="#br0" timeOffset="2129.2307">17232 8437 432,'23'84'161,"6"21"-115,3 14-8,4 8-28,-3-1 0,-5-4 1,-4-4-9,-6-2 0,-2-5-2,0-6-10,0-13-28,-2-12 29,-1-18-11,-6-13-23,-4-12 19,-3-13 23,0-8-1,0-6 4,0-4-1,0-1 1,1 0 0,-1-1 1,0-2-2,0 0 3,0 0 1,0-1 3,0 0 8,0 1-9,5 1-6,4 3 0,9 0 2,10 2-1,16-2-1,14 2 5,18-2-6,14-4 4,17-2 20,14 0 20,24-9-35,28-11-9,25-7-4,19-6-68,13-6 72,-1-1 7,-13 4 51,-17 5 45,-29 10-9,-27 6-58,-24 9-36,-19 5-50,-20 1-166,-16 0-53</inkml:trace>
  <inkml:trace contextRef="#ctx0" brushRef="#br0" timeOffset="2819.1019">17754 7810 334,'140'-5'92,"26"1"33,19 3 21,20-1-6,13-1-46,12-3-46,4-4-31,-1-6-17,-8-6-49,-16-1 4,-16-4 40,-20-1 5,-20 1 6,-17 1-6,-18 5-1,-15 8 1,-19 6-2,-17 5-60,-15 2 18,-16 0-58,-11 4 58,-11 2 25,-8 0-48,-3-3-16,-3 0-15,0 0-38,-2-1-45</inkml:trace>
  <inkml:trace contextRef="#ctx0" brushRef="#br0" timeOffset="7184.2414">18331 7010 294,'0'0'430,"0"0"-392,0 0-19,0 0 33,0 0-3,0 0 1,0 0-16,-5 28 19,12 7-2,0 3-7,-1 2-15,-1 7 15,0 4-4,0 2-1,1 3 11,0-3-34,-4-2 1,-2-5-5,0-3-3,0-6-3,-3-6 3,-2-7-7,1-6 1,4-5-2,0-5 0,0-1 0,0-2 0,0 0 1,5-1 0,0-1 5,-1-1-4,0-2-3,-1 2 1,-3-2-1,0 0 1,0 0 2,0 0 0,0 0 4,1 0 2,1-9-4,1-1-3,0-1-2,2-2 0,-2 1 0,1 2 0,-2 0 0,0 1 0,1-1 1,-1-3-1,0-4 0,4-5 0,1-10 1,2-4-1,0-10 0,1-5-2,-4-3 1,-4-2 0,-2 0 1,0 7 0,-5 5 0,-5 10 2,3 7 5,0 10-4,4 9 14,1 6 8,2 5-2,0 24-22,0 17-1,0 16 35,0 9-7,0 0-11,0-1-2,-2-4 8,2-2 9,0-4-9,0-4-10,0-7-6,9-6 6,-1-5-7,-2-5-3,-2-6-1,-3-9-1,-1-5 0,0-8 0,0-2 1,0-1 1,0 0 4,0-2 0,0-15 2,0-10-8,-4-11-1,1-6-5,-1-6-3,-1-6-9,0-6 0,-2-6 4,-4-2 2,-2-2-6,2 5 14,3 10 3,3 11 2,4 14-1,1 10 3,0 7-3,-1 8-1,-1 4 2,2 3-2,-2 0-1,2 0-3,0 0-1,0 18-8,0 12 13,6 12 3,4 9 13,-1 4-12,-2-2-1,-3 1 3,-3-2 2,0-3 2,-1-7-4,1-7-3,-1-8-2,1-11-1,0-6 0,-1-7 1,0-3-1,2-1-2,-2-17 0,0-10-20,1-10-22,2-6-7,2-1-29,0 4-40,-3 5-36,0 9 61,-2 4 35,0 6-28,0-1 9,0 5-35,0 1 20,0 3 64,0 3 15,2 3-4,-1 1 4,0 1 0,0 0 6,-1 0 0,0 0 6,0-1 3,0 2 7,0 0 17,0 0 27,0-1 9,0-1-28,-5 2-19,2 0-4,2 0-9,1 0-4,0 0-4,0 0-6,0 0 9,0 0 5,0 0 0,0-1 5,-1-2 4,-1 0-3,0-3-1,1 1 8,1 1 21,0 1 13,0 0-5,0-1 6,0 1 3,0 0-14,-2-1 1,-2-1-1,-3-1 5,-2-1 7,-5-2-6,-6-1 15,-5-2-33,-7-3 2,-8-3-14,-6-5-7,-4 1-1,-1-7-2,1 4 7,5-1 0,7 2 3,7 1-4,7 5 3,3 2-11,7 4 5,1 3-3,8 4 2,3 2 0,2 2 2,0 1-7,7 0-10,10 7 10,3 6 0,2-2 1,-3 2-3,-2-4 2,-5 0 0,1-1 0,-5-4 2,-2 0-2,-3 0 1,1-2-1,0 3 0,3-1-1,-2 0 1,2 1 0,-1-1 3,-1-1-3,-3-2 0,-1 0-1,-1-1 1,0 0 1,0 0-1,0 0 2,0 0 1,0 0 0,-3-2 1,-4-3-3,-2-1-1,2 1 0,-6-1 2,1-2-2,-3-1 0,-2-1-2,-2-1 2,-2 0 0,-2 1-1,4 2 1,3 4-1,5 3 1,7-1 0,4 2-1,0 0-4,7 3-3,11 7 8,9 1 4,2-6 0,-1-3 1,-4-2-5,-7-1 5,-5-12 1,-10-4 3,-2-6 2,-4-2-2,-14-3-4,-4 4-5,-3 3 0,-2 8 0,-3 7-3,-2 6 1,1 6-7,3 16 4,7 7 4,10 2 0,11-2 1,0-4-5,19-5 1,7-6 3,4-6 2,3-5 0,0-3-1,4 0-8,3 0-33,2 0-105,1 0-49,-4 10-98,-7 2-243</inkml:trace>
  <inkml:trace contextRef="#ctx0" brushRef="#br0" timeOffset="8167.699">18491 7135 312,'0'0'277,"0"0"-249,0 0 3,0 0-1,0 0 10,0 0-1,-21-2-24,19 2-4,2 0 33,0 0 29,0 0-4,0 0 13,0 0-10,0 0-2,0 0-1,0-2-11,0 0-21,0-3-14,0-1-13,-2-1-5,-1 0-4,0-5 1,0-1 0,0-4-1,1-6-1,0-8 2,2-7 3,0-12-2,0-5 4,3-2-1,2 2 1,-2 6 14,-1 8 25,-2 11-25,0 7 0,0 9-8,0 7 0,0 4-12,0 3-1,0 0-4,0 0-10,0 3 11,0 7-1,-3 0 4,2 2 1,-1 3 0,1-1-1,-1 0 0,2-1 0,0-4 0,0-3-3,7-2 2,6-4 1,6 0 6,2-4-2,3-9 0,-1-4-1,-5-2 2,-4-3 0,-5 2 1,-7-3 2,-2 3-3,0 0-1,-4 4-4,-8 6-1,-3 3 0,-4 7-8,-1 0 3,-2 7 0,0 8 0,4-1 2,5 3 3,4-5-4,9-1 1,0-4 2,0-3 3,11-3-1,8-1 3,2 0 1,0-5 0,-2-6 0,-1 1 2,-5-1-3,-3 0 1,-4 2-3,-3 2 1,-3 1-1,0 3-1,0 3-9,-11 0-10,-3 0-15,0 7 5,0 7 3,3 6-32,5 8-72,3 8-28,0 7-161,0 4-291</inkml:trace>
  <inkml:trace contextRef="#ctx0" brushRef="#br0" timeOffset="8999.0104">18384 7140 817,'0'0'16,"0"0"-14,0 0 6,0 0 26,0 0 10,0 0-30,25-6 2,-10 1 81,7-5-2,9-2-3,11-3 4,9-4-27,8-2-13,0 0-5,-2-2-12,-6-2-8,-7-2-4,-6 0-3,-4-1-4,-3 1-5,-6 0-8,-1 4-2,-5 7 0,-4 2-2,-2 4-3,-2 3 0,-6 2 1,-1 2-2,-3 3 2,-1-1-3,0 1-1,0 0 3,0 0 1,0 0 0,0 0-2,0 0 0,0 0 0,0 0-8,0 0 0,0 0 4,0 0 4,-1 0 1,1 0-1,0 0 0,0 0 1,0 0 0,6-3 3,3-3 2,3-1-3,-2-1 1,-5-1 2,-3-1-2,-2-1 2,0-1-1,0 2-4,-14 1-1,-6 3-4,-2 6 1,-2 0-3,0 6 2,3 9 0,3 5 2,5 1 0,9 1 3,4-3-2,1-4 1,14-2 1,5-4 2,1-4 0,2-3 2,-1-2-1,-2 0 1,-3-7 1,-1-8-2,-6-3 0,-4-2 3,-6-2-1,0-1-4,-7 6-1,-11 3 0,-2 7-5,-3 5 0,0 2-2,0 6 0,5 11 1,7 2 2,8 4-20,3-2-39,9 3-51,7-2-129,-2-3-254</inkml:trace>
  <inkml:trace contextRef="#ctx0" brushRef="#br0" timeOffset="9579.4479">18297 7609 950,'0'0'88,"0"0"-87,0 0 4,0 0 1,27 56 1,-22-18-7,-2 7-97,-3 7-225</inkml:trace>
  <inkml:trace contextRef="#ctx0" brushRef="#br0" timeOffset="11489.6761">18332 7800 175,'0'0'371,"0"0"-286,0 0-36,0 0 48,0 0 3,0 0-19,9-36-14,-9 36-22,0 0-11,0 0-10,0 0-2,-1 0 3,-3 0 0,0 0 3,-1 0 0,4 0-3,0 2-12,1 9-9,0 3 7,0 3 12,0 1-4,4-2-12,-1-3-2,-2-4-5,-1-3 6,1-1-5,-1-5 1,0 0 0,0 0 1,0 0-3,0 0-17,5-4-90,8-4-100,8 0-390</inkml:trace>
  <inkml:trace contextRef="#ctx0" brushRef="#br0" timeOffset="14311.1813">18493 7247 143,'0'0'23,"0"0"-17,0 0-6,0 0-67,0 0 67,0 0 20,0 0-11,-5 50-9,3-49-8,2 2 7,-2 0 1,2-2-37</inkml:trace>
  <inkml:trace contextRef="#ctx0" brushRef="#br0" timeOffset="24259.7312">19077 7238 603,'0'0'232,"0"0"-155,74-40-61,-41 24 68,4-2 8,2-2-24,0-1-19,-4 2-23,-5 1-14,-5 3-11,-4 1-2,-4 1-8,-4 2-15,-6 2-28,-3 0-3,-4-2-31,-9-2-9,-8 1 5,-5 0 40,0 5 29,1 5 9,1 2-1,1 0 13,5 0 2,5 0 19,2 0 43,5 0 10,2 2-16,0-2-8,0 2 1,7 2-6,11 0-14,7-1-7,3-2-8,1-1-5,-2 0-4,-2 0-7,-4 0 1,-3 0 0,-6 3-1,-3 4 0,-3 4-3,-3 4 1,-3 2 2,0 1 0,-5-2-3,-8-1-11,-3-2-65,-2 0-71,2-4-149</inkml:trace>
  <inkml:trace contextRef="#ctx0" brushRef="#br0" timeOffset="27873.9122">16290 4937 461,'0'0'33,"0"0"-27,0 0-5,0 0 13,0 0 46,0 0-24,35 12-17,-13 2 10,6 1-3,5 0-10,4 0-7,4 1 2,4 3 8,5 3-13,3 4-3,5 4-3,3 4-1,2 3-6,0 2-9,-1 1 14,-3 0-2,-2-2 4,-2-3 5,-3-4-3,0 1 1,-4 1 1,0-1-1,0 2-3,-3 3-5,-4-2-3,-5 1-6,-4-2-22,-2 0 11,-3-3 25,-2 0-4,3-1 3,-1-3 1,2-3 0,-1-3 2,-1-1-1,0-5-1,-4 2 9,-2 1 1,1 0-8,2 3 0,0 1-4,4 1-7,-1 0 9,2 0 0,-3 0-1,-4 0 1,-2-3-7,-1-2 7,-1-2 7,0 0-4,1 0 3,3 3 0,0 2-1,0 1-4,0-2 0,-3-4 4,-2-3-5,-4-3 1,-3-3-1,-5-4 1,0-1 1,-1 1 16,5 1-10,3 1-8,1 3 3,1-1-2,-1 3-1,-1-2 0,-1 1 0,-2-3 0,-2-3 0,-5-2 4,-1-1-1,0 0-1,-1 0 3,3 0 1,0 0-6,1 0-5,0-1 2,0-2 3,-1-1 3,-3-1 9,0-3-1,0-1 18,0-3 4,-1-5-25,-6-1 13,1-1-13,-1-2-2,0 3-5,1 2 0,0 3 4,3 4 1,-1 4 6,1 1 0,-1 2-5,3 1 0,0 0 3,1 1 0,0 0 7,0 0 6,0 0-13,0 0-8,0 5 0,0 2 4,0-1 5,0 1-5,0 0 4,2-1-1,3 3 3,1-1-5,0 2-2,1-2-1,-2 1 0,2-1-3,-2-2 3,0 0 0,-1-2-3,-2-1-1,2-1 3,-3 1-1,0-2-1,0 1 3,0-2-2,-1 0-2,1 2 0,1 1 0,-1 0 1,0 2-1,1-1 1,-2 0-1,0 2 3,1-5-3,-1 0 0,0 0 1,0-1-1,0 0 1,0 0 0,0 0-1,0 0 0,0 0 4,0 0-4,0 0 1,0 0-1,0 0 1,0 1 0,0-1-1,0 1 0,0-1 2,0 0-2,0 0 0,0 0 0,0 0-1,2 0 1,-2 2 0,0-2 1,1 4-1,0-1 2,1 0 1,1 1 0,0 0 5,-1 0-7,1-1 2,0-3-2,-3 2-1,0-1 1,0 0 1,0 1 5,0-2-5,0 0 4,0 0-4,0 0 5,0 0-3,0 0-1,0 0 1,0 0 2,0 0 5,0 0 3,-3 0-9,-14 0 1,-11 0 4,-10 0 5,-8 0-2,-4-2-12,0 2 1,4 0 2,6 0 4,8 2-8,11 2-59,10 2-62,10 0-124,1-1-209</inkml:trace>
  <inkml:trace contextRef="#ctx0" brushRef="#br0" timeOffset="28904.0686">18274 6091 496,'0'0'29,"0"0"-26,0 0 3,0 0 40,0 0 23,0 0-18,25 27-18,-22-12-2,2 4-2,-1 0-5,3-1 7,0 1 0,1-4 0,-1-1-2,0-1-1,2 2 6,-2 2-6,2 1 4,1 1-13,1-2-2,-2 1-13,0-3-2,-4-3 1,-1-3-2,-2-3 1,-2-4 0,0-2-2,0 0-2,0 0 2,0 0 0,0 0 2,0 0-2,0 0 0,0 0 2,0 0-2,0 0 0,0 0 0,0 0 1,-2 0-1,-6 0 0,-2 0 0,-4 0 1,-4 0 0,-3 0-1,-3-2 1,-1-1-1,0 2-14,3 1-19,3 0-41,4 0 3,2 0-21,2 4-49,6 3-13,1 1-191</inkml:trace>
  <inkml:trace contextRef="#ctx0" brushRef="#br0" timeOffset="36491.6953">18422 7620 76,'0'0'9,"0"0"-9,0 0 0,0 0 1,0 0-1,0 0-29,0 0 7,36 4 1,-31 2 21,-1 0 0,1 1-5,0 2-4</inkml:trace>
  <inkml:trace contextRef="#ctx0" brushRef="#br0" timeOffset="37363.3578">17976 7611 512,'0'0'0,"0"0"-370</inkml:trace>
  <inkml:trace contextRef="#ctx0" brushRef="#br0" timeOffset="41664.9536">18388 7703 97,'0'0'60,"0"0"-25,0 0 6,0 0 0,0 0 9,0 0-4,2 0-1,-2 0-7,0 0-10,0 0-16,0 0 1,0 0 3,0 0 3,0 0 5,0 0 1,0 0 3,0 0 3,0 0 7,0 0 2,0 0-7,0 0-8,0 0 8,0 0-5,0 0-8,0 0-11,0 0 2,0 0-4,0 0 2,0 0 4,-4 0 3,2 0 5,-3 0 1,1 0-1,-1 0-4,-2 0-7,-2 0 2,1 0-12,-2 0 3,0 0 0,1 0-2,-1-2 1,1 2-1,1 0 1,-2-2-1,4 0 0,2 1 3,0 0-4,3 0 4,-1 1 0,2 0 4,0-1-1,-2 1 1,0-1-3,-3 0 1,0-1-1,2 2-2,-1-1-1,2-1 1,0 2 3,-1 0 1,1-1 0,0-1-3,-1 1-1,1 0-1,-2 1 0,1-1-1,-1 0-1,0 1 1,-1-1-1,1 0 3,1 1-2,-2-1 2,1 0 0,-1-1-2,0 2 0,2-1 0,-2-1 1,0 2-2,-1 0 0,-1 0 0,-1 0 1,-2 0-1,-1 0 4,-1 0-4,-1 0 0,-2 0-2,0 0 2,-2 0 0,0 0 0,2 0 0,2 0 2,0 0-2,1 0 0,2 0 1,-2 0-1,0 0 2,0 0-3,-3 0 1,0 0 0,-2 0-1,1 0 3,-3 0-1,3 0-1,-2 0 0,2 0 0,-2 0 0,0 0 0,0 2 0,-3-1 0,-2 0 0,1 0 1,1-1-1,-1 0 2,3 0-1,-1 0 0,0 0 0,2 0-1,0 0 0,2 0 0,-2 0 0,1 0 0,-3 0 1,-1 0-1,-2 0 1,-1 0 0,0 0 0,-1 0-1,-2 1 2,-3 1-1,1 0-1,0 0 1,1 1-1,0 0 4,4-2-3,-1 3 0,2-1 1,-4 0 0,0 1-1,-2 1 2,0 0-2,-1-1-1,4 0 1,5 1-1,5-1 1,2-1 2,1-1-3,2 2 0,1-4-1,0 2 1,0 1 3,3-2-1,-2 0-1,1 1 2,0 0 1,-1 2-3,2-1 3,1 1-4,1 1 1,3-1 3,1 1 1,0 4 1,1 0 2,0 6 5,0 0 0,0 4 1,0 2 1,0 2 6,2 1-7,3-2-6,1 3 2,-2-2-6,-2 3-2,1 1-1,0 1 2,-1 6-2,2-2 3,-3 4-2,0-3 1,-1 0-1,0-2 1,0 1 0,0 2-1,1 0 0,0-2 45,2 2-31,-2 0-12,1 5-2,-2 3 3,0 4-1,0 4-3,0 3 0,-1 1 0,1-1 4,0-2-1,1 0 10,7 0-7,-3-1-1,0-1 0,-1 0 5,-4-3-7,0 1-2,0 2-1,0 1-1,0-1 5,-7 0-5,-3-2 0,-2-2 3,2 1 0,1 0-3,2-1 4,3-2 0,4 1-3,-2-2 4,2 2 2,0 4-7,0 1 2,0 1 2,0-3-4,0-4-1,-1-1 1,-1-5 1,-2-5-1,2-1 0,-1-3 1,-1-4 1,1-2-2,-2-3 0,0-3 0,-1 0 0,0-4 0,1-2-1,0-4-9,1-2 1,2-4-13,-1 0-19,0-3-36,-3-13-117,-1-2-132,2 0-227</inkml:trace>
  <inkml:trace contextRef="#ctx0" brushRef="#br0" timeOffset="42012.7506">16160 10300 1004,'0'0'111,"0"0"-101,0 0-10,0 0 3,0 0 76,0 0 49,50-26-53,8 22-21,19-3-2,14-1 2,13-2 7,4-1 8,-1 2-42,-10 3 0,-11 3 1,-13 2-23,-13-1-2,-8-2-1,-14-1-2,-13 1-11,-12 1 6,-13 2-23,0-1-69,-13 2-71,-9 0-64,-2 3-59,0 7-144</inkml:trace>
  <inkml:trace contextRef="#ctx0" brushRef="#br0" timeOffset="42314.7841">16663 10457 616,'0'0'658,"0"0"-505,78-41-106,-49 29 21,1 2-28,-3 4-2,-2 1-19,-5 3-16,-4 0-3,-4 2-16,-3 0-15,-4 0-19,-1 0-29,-2 0-66,-1 0-41,-1 0-80,0 2-102</inkml:trace>
  <inkml:trace contextRef="#ctx0" brushRef="#br0" timeOffset="42515.5919">16690 10456 779,'0'0'166,"0"0"-151,60-10 4,-37 7 7,-1 1 16,-5-2-16,-6 3-26,-3 1-45,-5 0-128,-3 0-150</inkml:trace>
  <inkml:trace contextRef="#ctx0" brushRef="#br0" timeOffset="42730.9231">16795 10513 554,'0'0'106,"0"0"-106,0 0-15,0 0-21,0 0-13,0 0-28,24 11-157</inkml:trace>
  <inkml:trace contextRef="#ctx0" brushRef="#br0" timeOffset="43012.0499">16758 10593 472,'0'0'170,"0"0"-108,0 0 6,0 0 7,0 0 3,0 0 3,73 0-47,-49 0-13,-2-3-4,-5-1-17,-2 2-38,-3 0-120,-2 2-217</inkml:trace>
  <inkml:trace contextRef="#ctx0" brushRef="#br0" timeOffset="43277.0642">16816 10677 148,'0'0'412,"0"0"-341,0 0-53,71-7 14,-49 2-26,-3-1-6,1 0-189</inkml:trace>
  <inkml:trace contextRef="#ctx0" brushRef="#br0" timeOffset="48403.5357">16850 10963 1024,'0'0'31,"0"0"-31,0 0-2,0 0-87,59-48 89,-39 38 32,1-1 18,0 1-50,-3 3-19,2-2-89,3-3-125,4 0-176</inkml:trace>
  <inkml:trace contextRef="#ctx0" brushRef="#br0" timeOffset="52698.004">17781 5975 235,'0'0'0,"0"0"-17,0 0 17,0 0 15,0 0 63,0 0-7,0 0-30,0-14-19,0 14-14,0 0 2,0 0-10,0 0 2,2 0 1,2 0-3,2 1-5,4 1-3,2 0 2,4 2 4,1 0 2,2 4 1,2 0 0,2 2 0,1 2 3,-1-1-4,2-1 1,-1 0-2,4 2 1,7-1 0,7 1 0,9 3-6,14 0-82,7 1-121</inkml:trace>
  <inkml:trace contextRef="#ctx0" brushRef="#br0" timeOffset="52788.9887">18675 6258 75,'0'0'168,"73"40"-88,-40-18-58,-1 2 8,5 2-30,7 0-102</inkml:trace>
  <inkml:trace contextRef="#ctx0" brushRef="#br0" timeOffset="52878.7886">19414 6619 262,'0'0'0,"98"67"-138</inkml:trace>
  <inkml:trace contextRef="#ctx0" brushRef="#br0" timeOffset="52976.5368">20007 7044 18,'0'0'0</inkml:trace>
  <inkml:trace contextRef="#ctx0" brushRef="#br0" timeOffset="53072.2513">20122 7098 282,'0'0'22,"0"0"-22,0 0-31,0 0-61,0 0-70</inkml:trace>
  <inkml:trace contextRef="#ctx0" brushRef="#br0" timeOffset="53383.422">20231 7122 125,'0'0'297,"0"0"-297,0 0-50,0 0 50,0 0 3,0 0 43,34 24-18,-18-11-16,2 2-12,1-1 5,-1-2-5,1-4 0,1-1-26,0-4-10,-1 2-21,0-2 31,-2 2-7,1 2 27,-4-1-87</inkml:trace>
  <inkml:trace contextRef="#ctx0" brushRef="#br0" timeOffset="53569.9211">20436 7115 194,'0'0'14,"0"0"-14,0 0-191</inkml:trace>
  <inkml:trace contextRef="#ctx0" brushRef="#br0" timeOffset="67286.4832">9394 8599 473,'0'0'106,"0"0"-48,0 0 11,0 0 8,0 0 6,0 0-27,0 0-5,0-5-6,0 5-13,0 0-12,0 0-2,0 0-9,0 0-2,0 2 0,0 5-2,0 6 16,0 3 11,-1 0-6,-2 3 3,3 0 4,-3-1-5,1 0 2,0 1-4,-2 3-7,2 1 5,-1 2-4,1 5-4,-2 0 0,1 3 0,-1 3-6,-2-1 3,2-1 3,0 1 0,2-3-3,2 1-3,0-1 5,0-2-7,0 1-1,7 1-1,-1 1 0,-1 1-1,0 0-3,0 4 0,-3 0-2,-1 6 4,0 4-3,1 3 0,0 5-1,2-3 3,1 0-2,2 3 0,0-2 0,2 2 1,0 0-1,-2-3 0,0 0-1,-3 7 1,-4-1 3,0 10 2,0 4 5,-6 3 4,1 1-6,2-1 4,1-3 1,2-3 3,0-2-2,3-3-5,4-6-9,0 0 11,-1-3 5,1-1-6,-2-1 3,-2-2-2,-2 1-5,-1 1 7,0 0-4,0-2-1,0-3-6,0-7 0,0-4-1,0-6-2,0-7 1,0-7 0,0-7-1,0-7-1,0-3-2,0-1-6,0 0-18,0 0-7,0 0-17,0-5-21,0-18-42,0-14-139,0-17-185</inkml:trace>
  <inkml:trace contextRef="#ctx0" brushRef="#br0" timeOffset="69042.7351">8253 9227 184,'0'0'0,"0"0"-80</inkml:trace>
  <inkml:trace contextRef="#ctx0" brushRef="#br0" timeOffset="71386.9819">7925 9113 776,'0'0'0,"0"0"-47,0 0 18,0 0 29,0 0 24,0 0 27,11 0-40,32 1 9,17 0 18,24-1 0,25 0-2,25-1-17,21-7-5,20-1 13,11-4 25,5-2 15,-2 2-8,-13-1-7,-5 6 7,-8 3-33,-10 2-7,-9 3-9,-12 0 3,-15 0-8,-14 3 6,-15 1-2,-16 1-7,-16 1 3,-12-1-4,-8 3 1,-5-1-1,-7 0-1,-8-3-1,-8-1-4,-4-3-13,-4 0 5,0 0 13,0 0 3,-6 0 6,-9-2-5,-8 0-4,-3 1 0,3 1 0,1 0-3,2 0-5,-1 0-18,0 0-2,-1 1 15,2 4 4,0-2-6,3 1 11,-4-1-3,4-1 2,-4 1 0,-4 1 2,-3-2 3,-3 3 0,-1-1 0,3 2 0,1-1 1,7 2 0,3-2-2,4-1-22,5 0-7,1-2 20,3-1 9,4-1 1,1 0 0,0 0 4,8 0-2,12 0 1,9 0-3,5-3 2,3 1 4,-2 2 9,-6 0 4,-4 0-3,-7 0-1,-4 0-4,-3 4-4,0-1-4,-1 1-3,3 2 0,3-1 0,3 0 0,1 0 0,1 1 2,-3-4-1,-3 1-1,-7-2 3,-4-1-3,-4 0 2,0 0 8,0 0-1,-2 0 16,-8 0-3,-3 0-13,-3 0 2,2 0-8,-1 0-1,0 0-2,0 0 3,-3 0-3,-1 0 0,-2 0 3,-3 3-2,-3 1-1,-5-1 3,-3 2-2,-3 1 5,-6 1-5,-5 1 1,-4-1 6,-3 1-1,-2 0-2,-7 1 2,-4-2-3,-4 0-2,-6 0-2,-1-2 0,-2 0-3,-5 1 2,-8-3 1,-5-1 0,-7 0 0,-5 4 2,-6 3-2,0 5 0,-1 5 0,3 0-4,5 0 2,4-3-4,4-2 3,8-3-1,4 0 4,7-4 0,6-1 1,5-1-1,10-2 0,8-3-4,7 0-1,12 0-9,6-1-7,14-6-10,5 2 19,8 0-4,2 0 7,1 0-6,1 1 3,9 2 5,2 0-3,0 1-5,-5 0 11,0 0-6,0 0-17,-4-2 0,1 2 6,-4-3 15,0 1 5,0-1-2,-6 0-10,-4 0-14,-1 2 11,0-1 15,3 0 1,-1-1 1,-2-1-1,3 1 2,2 1 1,4 2 8,2 1 16,9 0-8,28-2-14,33-5 28,41-10-3,30-6-18,24-10-9,6-3 1,-10-1-2,-18 3 10,-22 7 46,-27 7-12,-27 7-22,-25 7-24,-21 3-20,-17 3-50,-5 0-18,-26 4 31,-18 9 5,-8 3-39,-5-1 62,3-1 14,6-3-69,2-4-33,4-3-14,5-3 45,8-1 32,13 0 52,10 0 2,7 0 24,12 0-24,16-1-27,6 1-82</inkml:trace>
  <inkml:trace contextRef="#ctx0" brushRef="#br0" timeOffset="72745.585">7775 10082 604,'0'0'83,"0"0"-7,0 0 34,0 0-19,0 0 20,0 0-4,-12-33-37,89 23-42,42-4 23,47-4-17,39-4-23,25-5-3,20-6 7,9-4 4,3-7 14,-7 2 10,-5 3 4,-16 6 1,-12 11-31,-20 7-8,-16 10 6,-25 5-1,-24 0-3,-30 8-10,-32 3 0,-22 1-1,-24-2-4,-13-2-2,-11 1-29,-5-5-17,0-1 18,0-2 16,-4-1 4,-1 0 14,-2 0 0,-5-4 6,-4-4-6,-6 3 0,-2 2 3,-4 1-2,0 2 0,-2 0-1,-2 12-2,1 7 2,4 3-1,10 5-2,9 2 2,8 4-3,8 1 4,12-1 0,4-5 2,-2-4-1,-3-7 0,-8-8 3,-2-4-4,-8-2 1,-1-3 0,0 0 5,-1 0 4,-14 0-2,-7-9-1,-7-1-5,-7 1 0,-14-1-1,-16 2 0,-16 0-1,-20-3-2,-20 2-2,-16-5-10,-21-3 0,-17 0-4,-7 3-5,-7 11 7,-3 3 7,5 13-2,-8 11-6,7 7 6,11 1 10,15-2-5,28-8 5,24-8 2,19-8-1,22-6 3,13 0-2,9 0 0,9 0 0,5 0-1,5 2 2,9 1-2,6-1-3,7-2 3,7 2 1,0-2-1,0 0-3,0 0-4,0 2-4,0 2-16,4-2 20,1 3-6,1 2-10,1-1 12,0 1 0,1-1 2,0-2-2,-3 0-1,-3-1-20,-2 3 8,-21 1 19,-13 5 3,-11 3 2,-3-1-1,7-1 1,8-2-1,12-4 0,9-2 2,5-3-1,5 0 0,2-2 0,0 0 0,0 1-56,9-1-211,10 0-154</inkml:trace>
  <inkml:trace contextRef="#ctx0" brushRef="#br0" timeOffset="74252.7662">7707 10799 460,'0'0'489,"0"0"-419,0 0-65,0 0 35,58 89 51,-29-43-26,-1 1-27,2 0-21,-5-3-6,-1-3-6,-5-2-3,-6-6 0,-4-5-1,-6-7-1,-3-8-10,0-9-28,0-4-7,-2-14 34,-7-16-49,0-8-5,2-8 0,2-6 11,0-4 18,-4-2 22,-4 1 2,-6 7 12,0 8 4,2 13 8,4 10 10,6 9 6,5 7 0,2 3 6,6 0-17,28 1-4,31 6 36,29-4-11,32-3-17,29 0-17,23-7-3,24-7 2,19-7-3,18-10 4,13-7-1,6-4 3,1 3 17,-11 10 49,-19 11-2,-22 12 11,-28 6-51,-28 11-7,-29 9-11,-29 4-3,-20 3-9,-19-3-3,-13-4-9,-11-5-25,-13-5-26,-9-6-20,-4-2 18,-2-2 17,0 0 16,1-4 29,2-5 3,-1-4 1,-1 0 11,-3 1 19,0 2 19,-10 1-14,-13 2-35,-8 2-1,-3 5-3,4 0 1,5 0-1,7 0 2,6 6-1,3 1 0,3 4-1,0 1 3,2 1-1,-1 4-1,0 1 2,1 3 0,-6 4 0,-7-1 0,-10 2 3,-12-1 3,-17-5 0,-17 2-3,-15-6 10,-12 1-3,-11 1-10,-6 2 0,-11 3 0,-7 1 1,-14 1-3,-9-3 3,-5-4-3,-6-6-7,-1-7-5,-1-5 12,-5 0-2,5 0-8,12 0-2,11 0 10,26 8 3,10 3 2,12 5 4,4 3-5,1 5 0,3 6 3,2 2-3,7 0 0,11-1-1,13-6-2,13-8 3,16-7-1,7-6 3,8-4-2,3 0 1,3 0-1,0 0 1,0 0 0,5-2-1,4 1-2,0 0 1,0-1-17,0 0-19,7-3 4,6 0 17,-2 1 6,1 1-4,-3 2 2,-2 0 10,0 1 2,-1 0-3,-1 0-18,4 0-52,0 0-23,3 0-59,4 0 14,6 0-59</inkml:trace>
  <inkml:trace contextRef="#ctx0" brushRef="#br0" timeOffset="75399.8404">9455 11356 286,'0'0'111,"0"0"4,0 0 7,0 0 20,0 0-12,0 0-18,-10-6-32,8 6-2,2 0-2,0 0-22,0 0-19,0 15-15,0 7-6,0 12 26,6 11-9,1 8 5,-1 6-15,-1 6 7,-5 3 4,0 5-5,0-7-2,0-4 1,0-5-5,0-7 11,0-5-20,0-9-6,2-7 14,1-7-10,-1-5-2,-1-5-3,0-5-1,-1 0-1,0-1 1,0 1-2,0-2 0,0 3-2,0 2-1,0 0 1,0 1 0,0-2-1,0 1 1,0 0 1,0-1 0,0 1-1,0 2 0,0 1 0,0 1 0,0 0 1,0 1-1,0-1 0,0-1 1,4 1-1,-1 1 0,4 5 0,0 1 0,0 5 2,0 1 2,0 2 1,-3 2 0,-1-2-3,-2-6 4,0-6 5,-1-7-4,0-2-6,0-3-1,0-3 2,0-1-1,0-1 0,0 0-1,0 0-1,0 0-1,0 0-12,0 0-4,0 0-14,0 0-18,0 0-6,0 0 7,0 0 8,0 0 22,0 0 7,0 0-5,-2-1-17,-2-3-23,3-1 2,-1 4 29,2-1 26,0 2 0,0 0 7,0 0 1,0 0-3,0 0-5,0 3 1,0 4 2,0 3 6,0-1-4,0 3 17,0 1 18,4 0-18,3 1 6,-1 3-6,2-1 2,-1-3-13,3-1-11,0-2-6,2-7-92,0-3-192,0-6-458</inkml:trace>
  <inkml:trace contextRef="#ctx0" brushRef="#br0" timeOffset="76348.8589">7818 11200 458,'0'0'0,"0"0"-206</inkml:trace>
  <inkml:trace contextRef="#ctx0" brushRef="#br0" timeOffset="77050.2224">7165 12260 72,'0'0'135,"0"0"-135,0 0-6,0 0 6,0 0 4,0 0 47,-30 27 35,30-27 31,0 0-15,0 0-29,0 0 10,0 0 0,6-8-18,6-5-4,4-5-21,5-8-4,4-7-10,4-5 0,2-2 7,2-6-5,5-1-12,9-9-4,13-13-8,18-16-3,13-21 1,14-12-4,13-12 4,-2-3-2,3 6 6,-10 11 12,-14 15 37,-15 16-14,-12 12-11,-12 10-3,-7 4-13,-1 6-12,-5 4 2,-4 4-1,-10 10-3,-11 14 3,-11 13-7,-7 8-10,0 10-109,-19 16-20,-9 5-138,-9 2-169</inkml:trace>
  <inkml:trace contextRef="#ctx0" brushRef="#br0" timeOffset="77703.5304">7171 11067 198,'0'0'68,"0"0"-30,-61-20 14,47 13 66,5 2 14,3 1 6,3 2-32,1-3-23,2 0 9,0-5-24,9-11-27,20-14 15,19-19-18,27-22-18,21-14-10,15-15-7,10-7 3,-3 2-6,5 4 6,-7 4-2,-2 8 11,-4 5 5,-13 5-9,-8 8-1,-18 11-10,-17 16 2,-22 18 1,-20 16-2,-12 14-1,-8 2-66,-18 18-79,-8 7-64,-5 2-113</inkml:trace>
  <inkml:trace contextRef="#ctx0" brushRef="#br0" timeOffset="78243.863">7317 9968 475,'0'0'210,"0"0"-174,0 0 27,0 0 43,0 0-19,0 0 4,29-52-29,12 7 8,21-19-16,24-24-28,20-19-7,19-16-6,8-7-10,1 5 1,-6 8 6,-12 13 18,-14 16-16,-10 14-7,-10 16-5,-12 15-37,-18 19-120,-20 20-95,-23 4-157</inkml:trace>
  <inkml:trace contextRef="#ctx0" brushRef="#br0" timeOffset="78939.3637">10081 9541 806,'0'0'119,"13"-67"-62,29 16-8,20-16-24,22-14 3,15-11 33,5-5 31,7 0-2,0 4-28,-4 5-14,-1 8-29,-7 7-12,-12 15-4,-18 15 0,-24 18-3,-23 17-3,-19 8-72,-3 24-173,-23 16 79,-14 14-206</inkml:trace>
  <inkml:trace contextRef="#ctx0" brushRef="#br0" timeOffset="79397.9881">10522 10416 980,'63'-60'60,"25"-11"-28,13-5 15,13-8-20,6-6 38,-4 1 18,-4 3-38,-8 8-20,-13 8-17,-15 11-4,-13 10-4,-17 17-36,-12 16-62,-11 16-41,-15 12-124,-8 23-130</inkml:trace>
  <inkml:trace contextRef="#ctx0" brushRef="#br0" timeOffset="79899.6954">10457 11742 760,'0'0'187,"0"0"-82,25-58-41,-4 22 6,6-12 17,4-8 17,11-9-40,13-13 10,17-11-21,19-10-40,19-10-13,14-4-1,13-5-9,9 0-20,4 1-10,-4 7-10,-18 17-44,-28 21-118,-37 21-99,-36 19-375</inkml:trace>
  <inkml:trace contextRef="#ctx0" brushRef="#br0" timeOffset="84933.4495">9480 8782 518,'0'0'54,"0"0"-31,0 0 21,0 0-30,0 0 2,0 0-16,0 0-54,-20-3-12,14 5-23,1-2-26,3 0 62,0 0 46,2 0 7,-2-5 16,1-1 51,0 0-33,-2-1-8,-2 3-21,0 0-5,-2 2 0,1 1 0,0 0 1,3 1 10,1 0 40,2 0 19,0-1 19,0-1 21,0 1-5,0-1-14,-2-2-14,1 1-31,-3-3-8,1 2 17,-1-3-23,0-1-2,1-4 13,-1-2 3,4 0 7,0-5-17,0 1 0,-2 1 3,1-1-14,0-2 2,0 0-12,0-2-1,1-4 1,0-5-1,0-3-1,3-5-6,4 0 7,2-2-11,-1 1 15,-2 2-9,-4 1 2,-2 3 3,0 5-8,0 4 1,-7 4-4,1 5-1,1 5-2,2 3 4,2 4-4,1 2 0,0 2-1,-1 0-1,1 0 0,0 0-6,0 0 7,0 0-4,0 0 3,0 0 2,0 0 3,0 0-1,0 0-1,0 0 1,0 0-2,0 0 0,0 0 0,0 0 3,0 0-3,0 0 0,0 0 0,0 0 1,0 0-2,0 0 2,0 0-2,0 0 1,0 0-1,0 0 0,0-1-3,0-1 4,0-2 3,0-1-2,0-1-1,0-1 0,0 0 3,0 0-3,0-1 0,0 0 0,-4 0 4,-2 2-4,-1 3-2,-2-1-6,1 4 3,-1 0-4,2 0 3,1 7-1,1 7-4,2 2 4,3 2 2,0-1-1,0-3-2,6-2 3,7-3-3,3-7 8,5-2-1,4 0 1,2-9 0,0-6 1,-3-4 2,-7-1-1,-5-1 1,-6 1-2,-5-1 3,-1 2 4,-3 1-4,-13 0-1,-2 5-3,-5 5-2,1 4-1,-1 4 2,2 6-5,1 11 2,4 3 2,5 2-2,6-1-2,5-1 3,0-1 2,0-4-1,3-6 2,4-1 0,0-4 0,1-3-3,3-1 3,2 0 4,2-7-2,3-6-1,-4 0 1,-3 0 3,-7 3-4,1 4-1,-5 2 0,0 4-4,0 0-18,0 0-49,0 0 4,-5 7 34,-1 2 6,1-2-8,0-1 13,1-1 11,1-1 10,1 0 1,0-2 0,0 0 0,-1 1 1,-1 1 1,2-1-1,-2 0-1,1-2 0,1-1-1,2 0 3,0 0-1,0 0 1,0 0 5,0 0 4,0 0 7,0 0 4,0 0-13,0 0-4,0 0 7,-1-2-3,-1 1-5,0 0 2,2 1-4,0-1-2,0-1 1,0 2 6,0 0 3,0 0-2,0-2-2,-2 2 0,1-2 1,-1 1-4,0 1-1,-1-2-1,-1 1 0,2 1 2,0 0-3,2 0 1,-2 0-1,0 0-1,-3 0 0,-2 0 1,-2 0 0,-2 0 1,-1 3-1,-4 0 1,2 1 4,0 0-5,1 0 2,1 0-1,1 1-1,-2 0 0,-1 2 0,-4-2 0,1 2 0,-2-1 1,3 1-1,2 0-1,2-1 1,3-2 0,0 1-1,0 0 0,2 1 1,-2-1-2,-2 1 2,-1 1 0,-1 0 1,-5 2-1,-1 2-6,-6 2 1,-6 1 5,-3 4-3,-6-1-2,-5 0-3,0 4-2,0-1-6,-2 1-2,0-1 5,-3 3 3,-5 3 6,-4 3 4,-5 5 0,-9 5 0,-6 5 0,-6 4 4,-5 7-4,-8 8 1,-5 5-1,-6 6 0,-3 4-5,3-1-2,3-4-7,7-5 6,6-8 2,6-6-1,1-3-2,3-3 7,5-5 1,7-5-4,9-3 5,6-2 0,-1 2 4,2 3-3,-4 5 4,2 4 0,-2-1-4,2 0 0,8-4 0,3-2 0,5-4-1,0 3 1,2-3-1,-2-2 1,0-1 0,3-5 0,1-2-1,3-4 4,1-2-3,4 1 4,0 0-4,4-2 3,2 2-4,1-4 1,5-2 0,0-3-1,5-2 0,3-3 0,2-3 0,2-2 1,3-1 0,0 0 1,1 1 3,-3 2-4,-3 3-2,-4 3 1,-1-1-1,1 0-4,4-3-48,3-3-159,4-3-315</inkml:trace>
  <inkml:trace contextRef="#ctx0" brushRef="#br0" timeOffset="94803.7189">9063 8156 230,'0'0'47,"0"0"-47,0 0-28,0 0-4,0 0 32,0 0 12,0 0 14,0 0-17,0-2 1,0 2 15,0 0 22,0 0-8,0 0-18,0 0-10,0 0-7,0 0-4,0 0-2,0 0-14,0 0-4,0 0 12,0 0 4,0 0 4,-1 1 0,-6 4-44,-1 1-64,0 1-61</inkml:trace>
  <inkml:trace contextRef="#ctx0" brushRef="#br0" timeOffset="96924.5563">9063 8156 42,'-62'33'97,"53"-33"-25,2 1-25,1-1-22,0 0-8,4 0 6,2 0 10,0 0 2,0 0-13,0-1-8,1-5-1,6 4-3,0 0-4,2-1-2,2 1 2,-2 1 0,3-1-4,-2 0-1,1 1 6,-1 1-1,-3 0-1,1 0 3,-2 0 2,1 0-3,-3 0 2,1 0 0,1 5-4,1 2-5,0 2-3,2 0-34,1 1-12,2 0-15,2-2 4,0 0 30,1 2 27,-1-3 3,0-1 12,-3 0 0,-1 1 13,-1 0-14,-2 2-7,0 3 0,-1 3-4,-1 0-23,-1 2-16,3 1 8,0-1 16,2 1 15,-1-2 0,0-1 2,1 1 3,-2-3 2,-2-1 7,1 1-8,-3 0-1,1-1-4,-1 1 2,-1-1-1,0 2 2,2 0-1,1 0-1,-1 3 4,0-1-1,0 4 7,-2 4 5,0 1 54,0 5-39,-2-1-26,0 1-6,0-1-9,0-4-3,0 0 2,0 0 7,0-3 2,0-1 1,0 1 4,0-2 10,0 2 6,0 2 7,0 0 3,0 2-2,0-1-13,0 3-7,-2-2-7,0 1 3,2-2-3,0 0-1,0-3 0,0 2 0,0-1 2,0 1-2,0-1 3,0 3 3,0 1-3,0 0 0,0 1-2,4-1 0,-1 0-1,-1 1 0,0 0 3,0-1 9,-1 0 4,1 1-2,0-3-9,1 0-4,-2-2 0,0 0-1,-1-2 2,0-2-2,0 1 1,0 0-2,0 1 2,0 3-2,0 1 3,2 0-2,2 1 0,1 2 1,-1-1-1,0 1 0,-1-2 0,1-2 0,-1-2 0,-3-2 2,0 1 0,0-1 1,0 2 4,0 1 3,0 1 3,0 3-8,0-3-3,0-2-2,0 0-1,0-2 1,0-1 1,0 1 0,3-1-1,1 0 1,-4 0 5,2 1 6,-2 1 0,0-1-2,0 0-6,0 1 1,1-1-3,1-1-2,0 0 1,0 0 0,0 1 3,-2 1-1,3 2-2,-3 4-1,0 1 0,0 2 2,0 1-2,0 0 0,0 0-3,4 0-33,3-2 36,3 0 6,3 0 1,1 0-4,1 2-1,3 4 3,-3 4 3,2 3-8,-3 5 0,1 0 0,-1 2 1,-1-1-1,1-5-22,-1-5 22,-1-7 19,-2-1-1,-1-3-18,-2-2 18,-3 1-3,1-2-7,-3 0-8,1-1 1,-2 0 2,-1 0 3,0 1 0,0 0 9,0 3 6,0-1-16,0 0-1,0 0-4,0-1-4,0-2 4,0 0 4,0-1-3,0 2 0,0 2-1,0 1 1,-7 4-1,-1 3 4,-3 3-3,2 2 0,2 0 17,0-2-3,4-1-12,1-2 0,0 0-3,2 0 2,-3 0-2,2-2 0,1-1 0,0-4-7,0-1 5,0-3 2,1 1 0,2-2 0,-1-1 0,-1 1 0,0-5 0,2-2 0,-1 0 0,0-2 0,1-2 4,1-1-4,0-1 1,2 0 0,1-1 0,0 1 0,-1 1 1,-2 1-1,0 1-1,-1 3 3,-1 2-3,-2 2-1,0 1-1,0 0-8,0-3-10,-4 4-4,-3 0 19,0-1 5,-1 1 0,-2-2 0,-4 1-1,3-2-15,-5 1-16,0-1-59,0-2 18,1 0 34,2-2 23,-2 1 15,3-1 1,-1 2 6,2-1-5,2-2-1,1 0 0,2-1 0,1-1 2,1 0 9,0-1 10,3-3 4,1-2 17,0-2 24,6-3 32,13 0 20,6-3 0,10-9 4,6-1-15,1-2-30,-1 3-52,2-2 40,-3 1-21,1 0-36,-1 0-2,-3-2-3,-3 1-3,-6 1-2,-11 4-11,-6 5-25,-11 4-33,0 0-102,-13 13-42,-9 7-123,-6 1-97</inkml:trace>
  <inkml:trace contextRef="#ctx0" brushRef="#br0" timeOffset="97224.0897">9572 13444 385,'0'0'373,"0"0"-242,70-10-69,-35-7 17,-1-2 16,4-3 58,0 3-5,-7 1-53,-3 6-46,-8 2-36,-7 2-13,-6 4-10,-4 1-16,-3 3-19,0 0-21,-2 0-64,-13 5-21,-8 8-20,-1 4-22,-6 3 30,1 0 7,2-1-111</inkml:trace>
  <inkml:trace contextRef="#ctx0" brushRef="#br0" timeOffset="97437.0903">9649 13517 828,'0'0'110,"0"0"-107,0 0-3,0 0 0,82 2 13,-57-13 70,0-4-24,-2 4-13,-5 2 4,-4 2-9,-5 4-39,-6 1-2,-2 2-38,-1 0-39,0 2-74,0 8-49,-3 2-68</inkml:trace>
  <inkml:trace contextRef="#ctx0" brushRef="#br0" timeOffset="97598.3361">9786 13595 968,'0'0'251,"0"0"-239,0 0-12,0 0-24,0 0 12,69-45 12,-54 37 0,-3 1-5,4 0-101,0 0-217</inkml:trace>
  <inkml:trace contextRef="#ctx0" brushRef="#br0" timeOffset="100087.7718">6600 7452 343,'0'0'19,"0"0"1,0 0 24,0 0 28,0 0-4,0 0-12,-2-12-23,0 11-2,1 0 16,1 1-5,0 0-1,8-2-28,19-1-9,16 1 0,14 0 7,18 0 2,11 2-6,5 0 9,-2 0 7,-5 0-11,-11 0 20,-7 0 1,0 0 2,3 2-22,8 11-6,12 7-6,6 6 3,3 4 0,1 2-2,-9-2-2,-11 0 0,-8-4-3,-11-7-2,-6-2 5,-7-8 0,-5-2-1,-4-4 1,-4-1 0,-1 0 4,-1-1-4,-1 0 0,-4-1 1,-4 0 0,-2 2 0,-8-2-1,-1 0 2,-5 2-2,1 0 0,-1 3 0,4-1 0,1 2 0,-1 2 0,7 2 0,3 4 2,3 3-3,2 1 4,1 1-3,-4-1 0,-2-4-1,-8-5 1,-3-5 2,-8-4-2,-2 0 1,0 0 7,0 0-1,-5-10-3,-4-7 0,-6-4-3,-3-5-1,-4-1 0,-3-3 0,0 0 0,0-4 2,-2 3-2,3 0 0,0 6 1,9 7-2,2 7 3,7 3-2,2 6 6,4 2 6,0 0-7,0 0-5,4 10 0,12 7 2,7 5 7,9 5-1,7 3 9,6 1 0,5 1-2,0-1-6,-2-2-3,-9-3 0,-8-5 5,-11-5 2,-5-3-5,-4-2-1,-5-2-1,-1-2-2,-4-3 2,-1-1-3,0 0-2,0-2 10,-3 1 13,-18 2 3,-14-1-9,-16 7-12,-12 7-3,-15 7-3,-8 7-1,2 4-11,8-1-121,15-5-116,19-9-324</inkml:trace>
  <inkml:trace contextRef="#ctx0" brushRef="#br0" timeOffset="106711.59">8986 8238 55,'0'0'64,"0"0"-52,0 0 4,0 0 3,0 0 34,0 0 30,-85 25-49,52-11-2,-5 1 8,-4 3-13,1 2 41,-4 5-18,-4 5-23,-9 7-12,-8 8-11,-10 9 0,-11 7-4,-11 12 0,-8 5-41,-7 3-45,0 0-58,3-5-63</inkml:trace>
  <inkml:trace contextRef="#ctx0" brushRef="#br0" timeOffset="107341.9725">8806 8270 480,'-74'30'25,"-8"10"-25,0 6-5,-8 7-43,-6 5 33,-4 3 15,-5 8 8,-6 8-8,-6 3-42,-3 4-79,-2-1-52</inkml:trace>
  <inkml:trace contextRef="#ctx0" brushRef="#br0" timeOffset="107912.0154">8910 8364 357,'0'0'110,"-107"28"-101,23 7-6,-12 8-3,-13 6 0,-12 5 49,-10 3 33,-6 5-4,0-2-8,8-2 11,10-6-39,17-6-25,20-6-14,14-6-1,16-3 0,16-9-1,15-8 0,11-7 1,10-7-4,14 0-16,24-16 12,15-13-5,18-7-63,5-9 8,4-4 19,2-1 33,2 1 14,-6 2-2,-7 6 4,-12 8-2,-13 9 2,-13 10 3,-13 6-2,-10 5-3,-7 3 0,-3 0 0,-5 0 5,-5 5-4,-3 3-1,2-1-9,3-2-67,0 0-59,4-2-27,3-1 0</inkml:trace>
  <inkml:trace contextRef="#ctx0" brushRef="#br0" timeOffset="108535.3811">10300 9129 667,'0'0'108,"0"0"-108,0 0-295</inkml:trace>
  <inkml:trace contextRef="#ctx0" brushRef="#br0" timeOffset="108597.4493">10300 9129 130,'3'26'0,"-11"-14"-96</inkml:trace>
  <inkml:trace contextRef="#ctx0" brushRef="#br0" timeOffset="108956.6871">10949 10268 1113,'0'0'166,"0"0"-138,0 0-28,0 0-240,0 0 12,50 82-83</inkml:trace>
  <inkml:trace contextRef="#ctx0" brushRef="#br0" timeOffset="109180.0044">11225 11158 1127,'0'0'24,"0"0"-24,0 0-124,0 0-760</inkml:trace>
  <inkml:trace contextRef="#ctx0" brushRef="#br0" timeOffset="111249.1581">8949 8206 396,'0'0'60,"0"0"-53,0 0-7,0 0-66,0 0-26,0 0-9</inkml:trace>
  <inkml:trace contextRef="#ctx0" brushRef="#br0" timeOffset="111687.1868">8236 7632 315,'0'0'28,"0"0"-28,0 0-16,0 0 16,0 0 7,0 0 43,0-2-12,0 2-18,0-2-3,0 2 4,0 0-7,3 0-14,10 0-5,5 0-119</inkml:trace>
  <inkml:trace contextRef="#ctx0" brushRef="#br0" timeOffset="112058.1847">8573 7717 453,'0'0'0,"0"0"-116,0 0-24</inkml:trace>
  <inkml:trace contextRef="#ctx0" brushRef="#br0" timeOffset="112718.5219">9078 8116 315,'0'0'9,"0"0"-9,0 0-19,0 0-64,0 0 12,-61 26 56,36-8-121</inkml:trace>
  <inkml:trace contextRef="#ctx0" brushRef="#br0" timeOffset="113107.9647">9072 8105 419,'0'0'82,"0"0"-36,0 0 30,0 0 11,0 0 17,0 0-15,35-24-31,-35 24-24,0 0-16,0 0-10,0 0-8,0 0 0,0 0 0,0 0 0,0 0-1,0 0 0,0 0 1,0 0-2,0 0-6,0 0-6,0 0-3,1 0-5,4 0-9,1 0-58,1 0-47,0 0-13,0 0-66,-1 0-112</inkml:trace>
  <inkml:trace contextRef="#ctx0" brushRef="#br0" timeOffset="115116.874">9295 8387 57,'0'0'25,"0"0"-22,0 0-1,34 62-1,-22-41-1,0 1-8,1 2-18,0 1 16,0 1 10,-1 5 41,-1 3 6,2 7 7,-1 3-52,1 1-2,1 1-49,1 0-59</inkml:trace>
  <inkml:trace contextRef="#ctx0" brushRef="#br0" timeOffset="118180.2842">9927 13657 344,'0'0'0,"0"0"-240</inkml:trace>
  <inkml:trace contextRef="#ctx0" brushRef="#br0" timeOffset="118403.5715">9982 13695 730,'0'0'123,"0"0"-123,54-71-95,-33 49-47,-1 2 50,1 1 80,1 4-19,-5 5-173</inkml:trace>
  <inkml:trace contextRef="#ctx0" brushRef="#br0" timeOffset="119027.4177">10681 8142 147,'0'0'0</inkml:trace>
  <inkml:trace contextRef="#ctx0" brushRef="#br0" timeOffset="119107.0527">9798 8620 149,'-51'175'194,"40"5"-194,24-2-226</inkml:trace>
  <inkml:trace contextRef="#ctx0" brushRef="#br0" timeOffset="119305.6407">11215 10862 485,'64'0'53,"-4"-6"26,-2-14-79,-3-15-6,-6-13-149,-2-18-129</inkml:trace>
  <inkml:trace contextRef="#ctx0" brushRef="#br0" timeOffset="130711.069">7686 5221 470,'0'0'65,"0"0"-42,0 0 2,0 0 8,0 0 38,0 0 6,77-23-36,-43 16-17,7 0-5,4 1-4,5 1-12,0-1-3,-1 1-7,-7 2-10,-12 1 1,-12 1-5,-13 1-11,-5 0-83,-25 8 22,-14 5-36,-6 0-101</inkml:trace>
  <inkml:trace contextRef="#ctx0" brushRef="#br0" timeOffset="130844.852">7755 5286 45,'0'0'247,"0"0"-89,0 0-96,0 0-28,0 0 24,0 0-51,11-15-7,20-5-9,3 2-28,-4 2-13,-1 1-45,-1 6-55</inkml:trace>
  <inkml:trace contextRef="#ctx0" brushRef="#br0" timeOffset="137182.0484">11114 7968 356,'0'0'35,"0"0"19,0 0-4,0 0 10,0 0 24,0 0-2,0 0-17,0-1 4,5 1-18,9 0 10,14-3-2,20 0-34,18-5 46,11-1-16,10-4 12,-4-1-19,-5 1 41,-6 2-29,-8 0-30,-6 2 1,-9 2-25,-10 2-2,-14 3-4,-11 2-1,-7 0-3,-6 0-3,-1 0-5,0 0-9,0 0-5,0 0-19,-6 5-5,-6 2-30,-1-1-12,0-4 31,1 0 12,0-2-17,1 0-13,-2 0-52,2 0-13,0 0-53,1 0-127</inkml:trace>
  <inkml:trace contextRef="#ctx0" brushRef="#br0" timeOffset="144481.0512">12316 10027 627,'46'-201'0,"-32"3"-41</inkml:trace>
  <inkml:trace contextRef="#ctx0" brushRef="#br0" timeOffset="145671.3441">17759 8334 511,'-180'218'0,"38"2"-68,40-12-256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01:15.659"/>
    </inkml:context>
    <inkml:brush xml:id="br0">
      <inkml:brushProperty name="width" value="0.05292" units="cm"/>
      <inkml:brushProperty name="height" value="0.05292" units="cm"/>
      <inkml:brushProperty name="color" value="#FF0000"/>
    </inkml:brush>
  </inkml:definitions>
  <inkml:trace contextRef="#ctx0" brushRef="#br0">16449 11093 621,'0'0'71,"0"0"-30,73-23 66,-48 20-15,1 2-12,2 1-31,0 0 3,1 0-34,0 2 20,0 4-10,0 2 14,0-3-13,-2 1-1,-1-2-17,-3-4 12,-2 0-11,-6 0 1,-6 0-1,-2 0-11,-5 0 2,-2 0-3,0 0-7,0 0-62,-11-2-110,-8-2-169</inkml:trace>
  <inkml:trace contextRef="#ctx0" brushRef="#br0" timeOffset="1094.8008">4527 12665 1060,'0'0'84,"96"-7"-81,-53 7 4,-5 0-4,-3 1 1,-7 7-4,-8-2-26,-9 2-63,-8-2 1,-3 0-37,-7-3-20,-14 0 43,-3-3-88</inkml:trace>
  <inkml:trace contextRef="#ctx0" brushRef="#br0" timeOffset="3074.5617">16606 11139 262,'0'0'106,"0"0"-2,0 0 0,0 0 0,0 0 7,0 0-27,0 0-9,46-14-13,-30 13-10,2-1 1,1 1-17,2 1-3,1 0-15,3 0-5,0 0 0,-4 0-6,-4 0-3,-7 0 3,-4 0-7,-4 0 0,-2 0-3,0 0-64,0 0-59,-14 0-67,-1 0-120</inkml:trace>
  <inkml:trace contextRef="#ctx0" brushRef="#br0" timeOffset="50392.301">10692 2505 119,'0'0'75,"0"0"-53,0 0 7,0 0 7,0 0 16,0 0-23,0 0-13,25 0 2,-22 0 33,-2 0 11,-1 0-15,1 0-2,-1 0-7,2 0 11,0-1-3,-1 0 0,2-2-2,0 3-7,1-2-6,1 0-3,2 1-8,2 1 0,4 0-1,2 0 4,2 0 9,7 0 7,4 0 0,3 0-11,-3 0 0,-1 0-7,-7 0 4,-3 0-6,-5 0-10,-5 0-4,-5 0-2,-1 0-3,-1 0-3,0 0-11,0 0-62,0 0-48,0 0-58,0 0-143,3 0-201</inkml:trace>
  <inkml:trace contextRef="#ctx0" brushRef="#br0" timeOffset="51292.9381">13675 2604 305,'0'0'222,"0"0"-204,0 0 12,0 0 44,0 0-21,0 0 10,-42-22-18,42 22-4,0 0 17,2 0 10,13 0 9,9 0 1,7 0-2,6 0-16,1 0-13,-2 0-25,-8 0-3,-5 0-7,-10 0-4,-7 0-2,-5 0-4,-1 0-1,0 0-1,0 0 0,-1 0-3,-4 0 2,0 0-6,0 0-8,2 0-3,-1 0-11,-1 0-19,-2 0-1,1 0-3,1 0-20,1 0-3,4 0-26,0 0-26,0 1-51,0 1 14,0-2-35</inkml:trace>
  <inkml:trace contextRef="#ctx0" brushRef="#br0" timeOffset="60696.7763">5633 2471 614,'0'0'68,"0"0"-66,0 0 24,77-1 70,-51 1-9,0 0-22,-1 0-31,-4 0-6,-3 0 3,-8 0-10,-4 0-11,-6 0-10,0 0 0,0 0-13,-6 0 5,-10 0 8,-10 0 6,-5 0-6,-1-2 0,0 0 3,2 0-2,5 1-1,5 0 1,9 1 0,4 0 7,4-2 4,3 2 24,0 0 10,7 0 3,7 0-15,9 0-21,2 0-4,3 0-5,-6-2-2,-6 2-2,-5 0-1,-6 0-2,-4 0-8,-1 0-22,0 0-21,0 0 3,-8 0 16,-4 0 20,-2-1 7,-1 0 1,3 1 3,1 0 4,4 0 0,3 0 0,4 0 1,0 0 5,0 0 5,0 0-4,0 0 1,0 0-6,2 0-2,3 0-23,-1 0-38,2 0-48,-1 0-108,-2 0-56</inkml:trace>
  <inkml:trace contextRef="#ctx0" brushRef="#br0" timeOffset="61253.92">5595 2429 365,'0'0'98,"0"0"-53,0 0 34,0 0 1,0 0-5,73-5-37,-46 5-10,0 0-9,-1-1-7,-4 0-12,-3 1-1,-6 0-25,-7-2 0,-6 2-50,0 0-30,0 0-23,0-2 11,-6 0-1,-3 0-33</inkml:trace>
  <inkml:trace contextRef="#ctx0" brushRef="#br0" timeOffset="61396.7638">5692 2411 230,'0'0'127,"0"0"-57,0 0 2,0 0-2,0 0-51,0 0-11,32 1-8,-23 1-37,0-2-124,2 0-169</inkml:trace>
  <inkml:trace contextRef="#ctx0" brushRef="#br0" timeOffset="78503.383">7351 3172 447,'0'0'102,"0"0"-90,0 0 4,0 0 24,0 0 2,0 0-7,0 0-12,71 6-6,-42-5 32,8-1 7,4 0 3,2 0 11,-2 0-14,-5 0-9,-4 0-13,-6-2-9,-9 0 20,-7 2-30,-6-1-10,-4 1-2,0-1-3,0 1-3,-7-1-7,-11 1 5,-2 0 1,-3-2 3,2 2-1,3 0 2,0 0-1,5 0 2,3 0-1,5 0 1,3 0 1,2 0 0,0 0-2,0 0 9,0 0 12,0 0-3,0 0-7,0 0-6,0 0-3,0 0-2,4 0 0,3 0-4,0 0-7,0 0-18,0 0-6,2 0-13,-2 0-36,0 0-41,-2 0-74,-1-4-70</inkml:trace>
  <inkml:trace contextRef="#ctx0" brushRef="#br0" timeOffset="80085.1381">18807 3115 368,'0'0'79,"75"0"-50,-45 0 27,-7 0 7,-8 0-16,-10 0-15,-5 2-32,0 1-38,-10-1 38,-12 2 2,-8-1 6,-4 0-3,-2 0-1,4-1 1,6 0 2,8-1 11,9-1 24,5 1 8,4-1 7,0 0-16,19 0-1,9 0-40,12 0-15,6-1-121,3-7-189</inkml:trace>
  <inkml:trace contextRef="#ctx0" brushRef="#br0" timeOffset="92697.0949">13594 1097 984,'0'0'0,"0"0"-12,0-68 12,0 54 45,0 5-11,0 4-11,0 3-4,0 1-10,0 0-8,0 1-1,7 0-2,8 0 2,5 0 1,10 0 12,2 0 11,-3 3 7,-3 3 2,-6 0-5,-6 3-14,-6-1 2,-3 5-13,-5 2 0,0 4-2,0 2 10,-11 1-7,-5-1 2,-5-1 1,-5 0 7,-2 0-11,-3-4 1,3-4-1,5-3-3,5-4 0,5 0-1,5-5 1,0 2 0,3-2 1,2 0 2,-1 0-1,4 0 2,0 0 0,0 0-3,0 0 1,0 0-2,0 0-4,0 0 2,0 0 2,0 0 7,0 0-6,0 0 2,0 0 3,0 0-4,0 0 0,0 0-1,0 0-1,0 0 0,0 0-1,0 0 1,0 0 0,3 0 0,-1 0 2,0 0-2,1 0 0,-1 0 2,-2 0-1,2 0 1,-2 0-1,1 0-1,1 0 6,-1 0-5,2 0 2,-1 0-3,0 0 2,0 0-2,-2 0 0,0 0 0,0 0 0,0 0 1,1 0-1,-1 0 0,2 0 0,-1 0 0,-1 0 1,3 0-1,-3 0 0,0 0 0,0 0 0,0 0 0,0 0 0,0 0 0,3 0 1,-2 0 0,2 0 1,-3 0 2,0 0-2,0 0-1,2 0 0,-1 0 0,0 0-1,6 0 0,2 0 1,2 0 4,6 2 3,4-2 5,5 0 7,4 0-6,0 0 6,-3 0-7,-7 0-3,-6-2 0,-5 2-9,-2 0-1,-3 0-2,-1 2-4,-3 4-4,0 1-37,0-3-22,0 0-34,-2-4-89,2 0-147,0-10-183</inkml:trace>
  <inkml:trace contextRef="#ctx0" brushRef="#br0" timeOffset="93243.5031">14087 1067 414,'0'0'171,"0"0"-135,0 0 111,0 0-36,0 0-44,0 0-31,11-32-14,-8 29-10,4 2 10,2-1 4,6 0 11,6 2 16,2 0-2,6 0 11,-1 2-23,-5 8-17,-6 2-9,-10 4-13,-7 1-5,0 3-20,-13-1-59,-9-1 21,-6-4 10,-1-2-15,3-3 31,8-6 0,6-3 37,7 0 6,5 0 34,0-4 43,0-4-3,8 1-17,5 2 0,3 3-25,2 2-17,0 0-6,-1 6-7,-3 5-4,-6 5-3,-3-1-1,-5 2 0,0 0-2,-7-1-5,-13-3 6,-1-1-19,-3-4 6,1-5-39,2-3 6,3 0-1,4-1-7,5-9-21,9-2-41,1-3-120,26-2-56</inkml:trace>
  <inkml:trace contextRef="#ctx0" brushRef="#br0" timeOffset="93550.9561">14449 1104 328,'0'0'378,"0"0"-347,0 0 80,0 0 33,0 0-83,0 0-57,14 22 46,-26 0 0,0 3-20,2-1-9,7-2-16,3-2 1,0-2-6,8-5 7,10-6 4,3-5 6,3-2 10,-2-2 15,-5-11 3,-4-2-2,-9-4-19,-4-1 18,0-4-26,-13 1-16,-10 1-7,-2 2-5,-2 7-13,3 6-35,4 7-11,7 0-67,6 3-20,7 8-110,0-2-25</inkml:trace>
  <inkml:trace contextRef="#ctx0" brushRef="#br0" timeOffset="93872.0267">14741 1066 959,'0'0'74,"0"0"-17,0 0 68,0 0-61,0 0-41,0 0 9,8 66-2,-1-37 9,2 0-5,0-2-19,-1-2-7,0-5 12,1 0-13,-4-5 0,2-6-4,0-5 6,-1-4 12,3 0 20,3-8 1,2-9-1,1-7-21,-1-3-2,-2-2-4,-1 3-8,-1 2-5,0 4-1,-1 6-25,-2 4-82,-2 7-139,-3 3-383</inkml:trace>
  <inkml:trace contextRef="#ctx0" brushRef="#br0" timeOffset="95371.9231">16192 893 881,'0'0'215,"0"0"-200,101-1 48,-48 0 52,13 1-45,12 0-11,5 0-2,3 4-17,-6 2-7,-8 1-13,-12-2 3,-16 2-10,-12-2-9,-12 0-2,-7-1 2,-7-1-4,-5-3-4,-1 0 3,0 0-7,0 0-2,0 0 1,0 0 8,0 0 1,-5 0 2,1 0 3,-2 0-6,1 0 2,3 0 0,1 0 0,1 0-1,0 0-3,0 0-4,0 0-4,0 0 4,0 0-6,0 0-5,0 0-2,0 0-3,0 0-5,0 0 10,0-2 3,0 2 3,0 0 8,0 0-1,0 0 5,0 0 0,0 0 2,0 0-2,0 0 0,0 0 3,0 0 2,0 0 3,0 0-8,0 0 8,0 0-6,0 0 5,0 0 8,0 0-4,0 0 1,0-1 1,0-3 0,0-3-11,0 0 0,-2-4-4,0 0 4,-1 0-3,-1 2 1,-2 1-5,-1 3-5,1 2 0,3 3 5,-2 0-7,2 10 4,0 10-4,2 4 12,1 3 1,0-2 3,6-4-3,9-5-1,7-7 6,5-5 3,0-4-6,0-6 7,-9-10-4,-5-6 7,-7-2 9,-6 1-1,-1 1-12,-19 4-9,-7 3-2,-7 6-15,-2 7-2,2 2-8,8 4-25,6 11-48,12 3-106,8 0-44,3 0-169</inkml:trace>
  <inkml:trace contextRef="#ctx0" brushRef="#br0" timeOffset="95872.3985">18238 994 747,'0'0'172,"0"0"-137,0 0 83,0 0-13,0 0-30,0 0-41,-18-22-33,13 27-1,-2 6-1,3 3 0,4-4 1,0 0-10,2 0 10,16-3 13,4-4 10,2-3-5,-3 0 6,-8-7 9,-6-7 3,-5-2-3,-2-1-13,-11 1-14,-14 1-4,-3 6-2,-3 5-1,3 4-1,8 0-5,9 5-1,6 8-9,5 0-6,2 1-3,12 2 4,8 0-56,1-4-124,-4-4-235</inkml:trace>
  <inkml:trace contextRef="#ctx0" brushRef="#br0" timeOffset="96439.0437">18253 1026 644,'0'0'209,"0"0"-200,0 0 104,0 0 5,0 0-44,69-20-3,-14 20 5,16 0-7,15 0 6,6 0-3,2-2-4,-5-1-11,-7 1-15,-15 0-16,-16 0-16,-15 2 1,-16 0-9,-14 0-2,-6 0-19,-6 0-65,-18 0-95,-10 0 9,-7 0-84,-2 0-157</inkml:trace>
  <inkml:trace contextRef="#ctx0" brushRef="#br0" timeOffset="97571.1697">17327 621 574,'0'0'68,"0"0"-22,0 0 99,0 0-15,-4-63-59,8 50-5,9 4-13,5 3-26,4 5-10,4 1-17,-2 4 0,-2 10 0,-8 5-7,-9 4 1,-5 2 3,-10 1-8,-16-1 8,-4-3 3,1-4 0,7-4-13,12-6-1,7-4 4,3-1-6,6-3 16,13 2 15,7-2 18,5 0-7,5 0-14,1-7-12,1-2-9,1 1-139,-2 0-151,-6-1-86</inkml:trace>
  <inkml:trace contextRef="#ctx0" brushRef="#br0" timeOffset="97982.7089">17741 581 786,'0'0'35,"0"0"-27,0 0 64,0 0 57,0 0-26,6-55-58,3 55-18,4 0-8,4 0-1,0 10-14,-5 5 4,-3 2-8,-5 2-1,-4 1-8,-1 0-3,-16-2-21,-5-1 10,-1-2-14,4-5-9,7-5 9,9-1 10,3-4 27,0 0 4,14 0 99,6-5-30,5-1 10,-1 0-19,-3 2-17,-5 3-12,-6 1-13,-4 0-22,-4 4-1,-2 8-12,0 3 11,-10 1-8,-9-1-13,-4-3-1,-1-3-8,-2-5-7,5-2-36,5-2-20,7-6-14,9-7-11,5-4-124,22-1 62,8 0-272</inkml:trace>
  <inkml:trace contextRef="#ctx0" brushRef="#br0" timeOffset="98267.9011">18024 596 88,'0'0'875,"0"0"-834,0 0-2,0 0 12,0 0-22,0 0 23,-29 62-19,29-37-24,0-3-2,6-4 7,8-3-2,2-7-3,-1-4 3,-1-4 24,-2 0-2,-1-9 8,-4-7-7,-4-2-5,-3-1-2,0-2-21,-10 2-7,-7 3-2,0 5-16,-1 7-25,0 4-44,2 1-97,-1 10-155,2 2-295</inkml:trace>
  <inkml:trace contextRef="#ctx0" brushRef="#br0" timeOffset="101664.0258">16841 885 288,'0'0'68,"0"0"-22,0 0 57,0 0-46,0 0-10,0 0-12,-12-8 5,5 7 17,1 1 3,2-2-8,-2 1-12,0-2-8,-2 3-10,-2-2-10,-4 0-3,-2 1-6,-3-1-1,-1 2 0,0-2 1,2 0 0,2 1 3,0-2-3,-1 1 1,-2-3 3,-1-1 0,-1 1-1,3 0-4,4 2 0,4 2-2,1-2 2,3 2-2,1 0 0,-2 1 0,0 0 0,-4 0 1,-1 0 0,-1 0-1,2 0 0,3 0 0,2 0 2,2 0-1,-1 0-1,-1 0 1,-1 0-2,-1-1 1,-3 1 0,1 0 0,-2 0 0,-1 0 0,2 0 0,1-1 1,3 0-1,2 0 0,2 0 2,1 1-1,0-1 1,2 1-1,-1 0 0,0 0-1,0-1 0,-1 1 0,2 0 0,0 0-2,0 0 1,0-2 1,0 2 3,0 0-2,0 0-1,0 0 3,0 0-3,0 0 0,0 0 0,0 0-2,0 0 2,0 0 0,0 0 0,0 0 0,-1 0 0,1 0 4,0 0 0,0 0 4,0 0 0,0 0-2,0 0-4,0 0 0,0 0-1,0 0-1,0 0 0,0 0 1,0 0 0,-1 0 5,1 0 1,0 0 1,-2 0-1,2 0-1,0 0 2,0 0-5,0 0 0,0 0-1,-2 4 1,1 0 2,1 2 1,-1 3-2,1 1 3,-1 0 0,-1 1 2,2-2-3,-2-1-3,1-1 9,0-2-3,-2 1-4,3 1 4,-2 3-1,2 2 16,-1 2-9,-1 2 0,0 1 1,0 2-4,-1 0-3,1 3 1,0 3 2,0-1-10,2 1 10,0 0-1,0-1-5,0 0 2,0 0-1,0-1-3,0 3 2,-4 3 2,-1-2 2,0 1 0,-2-4 3,1 0-11,1-2 2,-1-4-1,3-1 1,-1-7-2,1-1-2,0 0 1,1-3 0,0-1 1,0-2-1,2-1-1,0 0 0,0-1 4,0 0-4,0-1 1,0 2-1,0-2 2,0 0-1,5 0 3,8 0 3,8 0-1,10 0 7,11 0 9,14 6 14,14 0 2,6 1-5,6 3-19,0-1 22,-3 2-24,-3 5 0,-4-1-7,-5-2 4,-6 1-7,-3-3 0,-5-1 0,-1-2-1,1-3 0,-1-1 5,-1 0-5,-4-2-1,-7 0 1,-12 0-1,-9 0 0,-10-1-2,-7 0 2,-2 0-3,0-1 1,0 0-1,0 0 1,0 0 2,0 0 2,0 0-2,0 2 2,0-2-5,0 0 0,0 0-13,0 0-1,0 0 0,0 0 5,0 0 12,0 0 1,0 0-1,0 0 2,0 0-1,0 0 0,0 0 2,0 0-1,0 0-2,0 0 1,0 0 2,0 0-3,0 0-3,0 0 3,0 0 0,0 0 3,0 0-3,0 0 1,0 0-1,0 0 0,0 0-3,0 0 3,0 0 0,0 0 0,0 0 3,0 0-6,0 0 1,0 0 2,0 0 2,0 0-2,0 0-2,0 0 2,0 0 0,0 0 4,0 0-4,0 0 0,0 0-4,0 0 7,0 0-3,0 0 0,0 0-3,0 0 2,0 0 1,0 0 0,0 0 0,0 0-3,0 0 4,0 0-1,0 0 4,0 0-4,0 0 0,0 0-3,0 0 6,0 0-3,0 0 0,0 0-4,0 0 4,0 0 1,0 0 4,0 0-4,0 0 0,0 0 0,0 0 2,0 0-3,0 0 0,0 0-2,0 0 6,0 0-6,0 0 5,0 0-5,0 0 2,0 0 0,0 0 2,0 0-1,0 0-1,0 0 6,0 0-6,0 0 0,0 0-1,0 0 2,0 0-4,0 0 6,0 0-3,0 0 0,0 0-3,0 0 2,0 0 1,0 0-2,0 0-2,0 0 2,0 0 2,0 0-5,0 0 5,1 0 2,3 0 0,4 0-2,2 0 3,3 0-1,1 0 12,-1 1-3,3-1-7,1 0 3,7 2-2,8 3-3,11 3-1,16 1-1,10 3 1,4-1-1,5-3 2,-4-1 2,-3-3-4,-3-2 22,-4 0-5,-2 0-8,-3 0 1,-7 1-7,-7-2-3,-5 2 2,-3 0-5,-3 0 2,-3 0 1,-1 0 0,-4-1 0,-5-1 3,-3-1-3,-3 0 0,0 0 0,-1 0 0,1 0-1,-3 0 0,1 0-5,-6 1-1,0 0-2,-2 0-1,-1 0-7,-1 0-3,1 0-7,-2-1-8,-2 0-37,2 0-19,-1-7-64,1-11-160,3-6-448</inkml:trace>
  <inkml:trace contextRef="#ctx0" brushRef="#br0" timeOffset="102272.8558">18930 1142 462,'0'0'78,"0"0"14,0 0 59,0 0-52,0 0 2,0 0-28,21-41-34,-17 42-25,1 10 9,-1 1 30,0-1 1,-1-1 13,-3-1-15,0 3-9,0 1-10,0 6 10,0 2-6,0 8 0,0 4-10,-9 5 0,-3 8-1,-5 1-14,-2 0 14,1-2-8,4-5-8,3-4 2,2-4-8,4-6-3,2-2 3,2-9-1,1-1-2,0-3 0,0-6 1,0 1 0,0-4 3,0-2-3,0 0-1,0 0 0,0 0 2,0 0 2,0 0 0,0 0-5,0 0-2,0 0 2,0 0 0,0 0-5,-1 2 5,-1-2 2,2 0-2,0 0 0,-3 0 0,2 0-1,-2 0-5,-3 0-15,-4-2-23,-3-3-69,-3 2-53,-3 3-84,-1 0-60,0-1-83</inkml:trace>
  <inkml:trace contextRef="#ctx0" brushRef="#br0" timeOffset="104763.1026">18373 603 603,'0'0'185,"0"0"-61,0 0 14,0 0-28,0 0-25,0 0-31,1-10-47,5 22 1,2 5 11,1 2 7,-1 0-7,-2-1-2,-2-2 1,1-1 1,-1-3 2,1-2-8,-1-2 6,1-4-3,0-2 1,-3-2 5,-1 0 4,1 0 12,2 0 5,4-7-2,4-6-19,0-5-5,4-1-1,-1-2-4,1-1-6,0 4-1,-2 2-5,2 6 0,-5 4-14,-4 6-44,-5 0-117,-2 9-195,-11 4-213</inkml:trace>
  <inkml:trace contextRef="#ctx0" brushRef="#br0" timeOffset="106752.1496">17282 1487 135,'0'0'335,"0"0"-329,0 0-1,0 0 30,0 0 2,0 0-4,0 0 11,-18 11-17,12-4-7,0 2-7,-2 2 7,-1 2 2,1 2 1,0-1 10,1 1-11,4 1-2,-1-1-4,4-2-1,0-1-4,0 0-4,0-2-4,0 0-1,0-2 0,-3-3 3,0-1-5,-2 0-1,0 0-12,2 1-8,-1-1-7,2-2 0,0 0-12,-1 1 2,1 0 8,0-1 7,0 2 11,0-3 12,-1 1-2,0-2 4,-1 2-3,-1-2 2,1 0-1,2 0 0,1 0-1,1-3-12,0-5-20,0-2 19,0-3-26,2-2 10,5-1-43,1-3-55,3 1-3,1 2-38</inkml:trace>
  <inkml:trace contextRef="#ctx0" brushRef="#br0" timeOffset="114409.7189">17233 1560 4,'0'0'102,"0"0"-42,0 0 2,0 0-23,0 0-13,0 0 9,10-29-12,-10 27 4,1 0 15,-1 1 32,0 1-23,0 0-20,0 0-4,1 0 0,2 0 0,1 0 10,2 0 11,0 0-7,1 0-6,4 1 1,1 1-12,2 0 1,4-1-2,0 1-10,4-1-2,4 2-2,1-1 1,-2 0 2,2 0 2,-4 0-4,-2-1-2,1 3-4,-1-1-1,0-2-1,-1 3-2,0-2 2,0 4-1,-4-3-1,2 1-1,-3-2 1,0 2 4,2-1-4,2-2 1,0-1 0,2 0 0,1 1 1,-1-1-2,1 1 0,-3 0 1,1 1 0,-2 0 1,0 1-2,1-1 0,-1-1 0,-1 1 2,0-1 0,-3-1 3,-1 1 6,-1-1 4,1 1 0,3 0-9,0 0-4,4 2 0,0-3-2,0 4 2,0-2-1,-2-1-1,-2 3 0,2 0 0,1 0 0,1-1 0,1 1 1,1-1-1,1-1 1,2 0-1,-1 1 1,2-1-1,-1 2 3,0-1-3,-2 0 0,-2 2 1,-1-2-1,-2 0 0,-4 0-3,-1-2 6,-3 2-5,0 0 4,-2-3-4,1 2 6,4-1-7,-1 0 8,3 2-9,1-1 6,1-2-2,-2 0 2,-3 0 0,-1 0-2,-5 0 0,-1 0 1,-2 0 0,-1 0-1,2 0 0,-1 0 0,1 0 2,-3 0-1,1 0-1,-2 0 0,0 0 8,0 0-1,2 0 0,0 0 1,2 0-6,1 0 0,0 0-2,0 0 0,-1 0 1,0 0 0,-3-2 1,1-1 5,-2-1 4,2-2 3,-1-1-8,3-3-5,2-3 1,-1 1 0,2-2 1,0 2-2,-1 1-1,-1-1 3,-1 0 4,-2-1-5,1-3-1,0 0 2,3-1-3,-1 3-2,2 1 1,-1 2 0,-3 2 1,1 2 0,-3 1-2,1-1 1,0 2 1,2-2-1,-1 2-2,-1-2 0,2 1 2,-1 0-1,1-1 2,-1-1-3,1 1 4,-2-2-1,1 4 0,-1-1-2,1 2-4,-2-1 6,0 2-3,0-1 2,-1 1-2,0-2-4,0 2-3,1-2 10,-1-1-2,0 0-1,2 1 2,-2-2-5,0 2 3,0 1-6,0-2-17,0 1 10,0-3 16,-2 3 0,0 0-4,0 1 2,1 0-7,-1-1-8,-2-1 8,-1 0-13,0-1-4,1 1 21,1 2 2,3 0 3,0 1 0,0-1 0,0 1 0,0 1 0,3 0 0,-3-1 0,2 0 3,-2 1-2,0-1-1,0 1 0,1-2-1,0 1 1,1 3 1,0-3 3,1 0-3,0 3 0,1-3-1,0 2 0,-2 0 0,1-1 1,-3 2-1,0 0 0,0 0 0,0-1-4,0-1-24,0 1 10,0 1-2,0 0 20,0 0 0,4 0 1,5 0 0,1 0 0,3 0 4,1 0 4,2 0 6,0 4-1,3 3 1,1 2-7,2 0-3,1 0 4,-1 0 1,2-1-3,-4 2 0,-2-2-5,-1 1 0,-4-1-2,-2 1 2,1-2-2,-3-2 1,0 1-1,-3-1 1,-1-1 0,-3-2 1,-1-2 1,-1 0-3,0 0 0,0 0 0,0 2 0,0-2 12,-3 3-1,-1 2-6,-2 2-4,3 5 3,-4 4 3,2 0 4,-4 5-1,0 1-4,-3 1 6,-1 2 7,-1-2-3,1-1-7,1-1-4,2-1-4,0-1 0,1 1-1,0 0 3,-1-2-1,2-1-2,0 1 2,0-2-2,-1-3 0,2 0 1,2-5-1,-2 0 1,3-3-1,-2 1 2,1-2 0,0-1 0,-2 2 0,0-1 1,0 2-3,-1 1 0,1-1 2,-1 2 0,1 0-1,-1 1-1,1-2-1,0 0 1,-2-1 1,-1-2 2,-2-2 1,-1 0-1,-2-2 0,3 0 1,-2 0 0,-1 0-1,1 0-3,-2 0 0,-2 0 2,-3 0-2,0 0 2,-3 0 1,1 0-3,1 0 1,3 0-1,1 0 0,3 0-1,1 0 1,-2 0 0,1 2 0,-2-1 0,-2-1 2,-1 3 0,-3-3 5,-2 3-6,-2-3 9,-3 0-5,-3 0 3,1 0 0,2 0-4,-1 0 3,3 0-5,0 0-2,1 0 0,-2 0 0,2 0 2,-1 0-2,0 0 1,1-3 0,0 3 0,0 0-1,-1 0 1,3 0-1,-2 0 0,4 0 0,0 0 0,-1 0 1,2-2-1,-2 1 2,1 1 0,0 0-4,1-1 4,2 0-1,1 0 0,1 0-1,1 0 1,2 1-1,1 0 0,-2 0 0,0 0 0,-2 0 0,-3-1-1,1 0-2,0-1 3,1 0 0,3 0 1,-2 0-1,3-1 0,-1 1 0,0 1 0,0 0 0,-1-3-1,2 2-2,1-1 3,0 0-1,1 2 1,-1-1 0,4-1 0,-1 1 0,3 0-1,-1-1 1,-1 0 0,2 0 1,-1 0-1,-1 1 0,2 0-1,1 1 0,0 0 1,1-2 0,0 0 0,1 2 1,-3-2-1,0 0 0,0 1 0,-2-1 1,2 1-2,1 0 1,-1 0 0,2-1 0,0 1 0,-2 2 0,-1-2 0,-1-1 0,-1 0 0,-3-1 0,-1 0 0,-1-2 0,-1 1 0,2 1 0,1 0 1,-2 1-1,1 1 0,-1-1 0,-2 0 1,-2 0-1,-1-1 1,-2 1 0,1-2 3,-2 0-4,1 0 0,-1-1 3,0 1-2,-1 0 0,1-1 0,1 1-1,0 0-1,3 1 0,1 0 1,-1 2 2,2 1-2,-1-1 0,3-1-1,-2 1 1,0-1 0,0 2 0,0-2 0,-1 1-1,-1 0 0,0 0-1,0 0-2,-2-2 4,2 2-1,0 0 1,2 0 0,3-1 0,0 0 0,3-1 0,-4 1 0,1 0 0,0 0-1,0 1 0,5 0 1,1-1 0,1 1 0,-2-2 0,1 2 2,0-1-4,-1 1 2,0-1 0,-1-1 1,-3 0-1,0 1-1,-3 1-1,0 1 1,2 0-2,2-2 0,4 0 6,1 1-4,3-1 3,0-1 0,-1 0-1,3-1 3,-3-1-3,1 1 6,2 2-7,-1-3 2,2 4-4,-1-4 5,3 2-2,0-2 2,0-3-1,1-2 3,10-2-5,0-1-2,-1-1 2,-1-1 2,-2-4 1,-3 0-2,0-1 3,-2 1-4,-1 1 1,2 0-1,-1 0 4,2 3-4,-1 1 0,-1 1 0,1 3 0,-2-2 0,-1 2 0,0 0 2,0 0-3,0-1 1,0-2-1,0-3 1,0-2 1,2-1 2,1-2-3,1 5 0,-1-1 0,1 5 1,-2 2-1,0 4-2,1-1 2,-1 1 2,-1-2-1,0 0-1,0-4 0,1-1-3,1 0 3,0-1 2,1-1-1,1 0 0,0 2-2,-1 0 2,1 3-3,0 0 4,1-1-4,-2-1 3,1 3-1,-2-2 23,0 3-18,-2 2 1,-1-1-4,0 3-1,0-1-1,1 1 2,0 0-2,2 0 0,-2 1 3,1 1-5,-1-2 5,0 2-3,-1-2 1,0-1-1,0-3 1,0 0-2,0 1 1,0 4 0,0 2 2,2 2-2,2-1 0,6 0-5,8-1-6,11 1 11,4 0 0,1 1 0,-2 0 0,-1 0-2,0 0 2,3 1 0,6 7 0,5 3 2,-3 0-2,-2 2-4,-4 0 3,-7-1 1,-5 0-3,-1-1 1,-2-2 0,1 1 2,1-1-1,-3 0 0,-1-2-9,-2-2 6,-1 0 1,-2 0-1,-1-1-4,-3 1 3,-1-2 1,-2 0-1,-4-2-2,-3 0-5,0-1-12,0 0 3,0 0 13,0 0 3,0 0 5,0 0 0,0 0 8,0 0-6,0 0 0,1 0-2,-1 0 0,0 0-10,2 5 4,-2 0-3,0 2 8,0 1 1,0 0-1,-2 1 2,-4 4 0,1 3 10,-2 4 1,1 3 3,0 1-5,0 2 1,0-3-1,0-1-5,2-4 4,-1-1-5,1-4-3,2-3 4,1-4-5,-1-3 1,2-1 2,-2-2 0,1 2 1,0-2 5,-1 0 5,0 0 3,-1 0-1,-3-4-5,-1-1-7,-1-2-3,-1-1-1,1-1 3,-4 3-2,-2-2 2,-4 0-3,-6 0 5,-4-4-5,-2 0 1,1-1-1,-1 1 4,3 2-3,4 2-1,3 3 0,2 0 0,1 3 0,2-3 0,3 3 0,3-1-1,4-1-1,2 4-2,3-3 4,-1 3-6,1-2 6,0 2-1,0 0 0,0 0-5,0 0 1,0 0-2,0 0 1,0 0 1,0 0 0,0 2 2,0 3 2,0 3-1,0 2 2,-3 2 0,-1 5 0,-1 3 0,-1 3 0,-1 2 0,-1 1 1,0-4 0,1-1-1,2-4 0,3-2 2,0 1 0,1-1 0,1-1 1,0 0-3,0-1 4,0 0-4,0-2 1,0 1 0,0-2 0,0-1-1,-1-1 1,-2 0-1,3-1 0,0-1 0,-2-1 0,1-1 1,0-1-1,1 0 0,0-1 0,0 0 1,0 1-1,0-2 0,-1 4 1,-1-1-1,0 2 0,1 0 0,1-1 0,-1 0 1,1-2-1,0 1 0,0-2 1,0-2 0,0 2 3,8 0 0,2 1 2,6 0-4,7 2 1,11-1-1,7-2 1,4 1 1,4-3-4,-5 0-1,-2 2 1,-1 1 0,-3 1 0,-4 1 2,-4 2-1,-3 1-2,-2 0 2,-2 0-1,-2-1 0,-1-1 2,-1 1-2,-2-3 0,-1 0 0,0 0 0,0 2 0,2-2 0,1 1 0,-1 1 1,0-2-1,-2 1 0,-2 0 1,-1-1-1,-4 1 0,0 1 0,1-2-2,-1 1 2,2-1 0,0-1 2,3 1-2,0-1 0,0 1 4,2-1-3,-2-1-2,1 1 2,-1-2 0,1 3-1,1-2 1,1-1 0,0-1-1,1 3 0,-1-2 0,3 1 0,-1-1-3,1 3 3,1-2 0,1 0-1,0 0-1,0-1 2,3 1 3,0-2-3,4 0-3,2 2 3,0-2 0,0 3 0,-4 0 3,-2 0-3,-2 1 0,-2 2-1,2-1-1,-1-1 2,1 1 0,0-1 2,4-3-2,-2 1 1,5 0-1,-1 0 0,1 0 1,4 2 2,-4-1-3,-2 0 0,-2-1-3,-3 0 3,-2 0 1,-4-1 1,1 1-4,2 2-5,5-2-3,1 2-4,2-1 1,1-2 4,-4 0 8,0-1-1,-4 1 2,-1-1 0,-3 0 0,2 1 0,-1-1 0,-1 2 0,-1-2 0,-2 0-2,-3 0 5,-4 0-6,-3 0 4,-1 0-1,-3 0 1,1 0-1,0 0 1,1 0 2,5 0-3,0 0 0,0 0 0,2 0 1,-2-3 0,-1 0 1,-3 0-1,1-1 8,1-1-8,-2 0 2,1-3 0,3 1-1,-1-6 2,1-2 0,-2-1-1,0-2 1,-1 2-1,-1 2 0,1 1 0,0 1-3,0 1 3,3-3 3,1 1-6,3-2 0,0 1-2,3 0 2,-3 3 0,0 0-1,-3 4 1,0 1 0,-3 0 1,-1 1-1,-2-3 2,1 0 0,0-2 0,3-1-1,3-2 1,1 2-4,0 1 2,0 2 0,-3 1 0,-1 1 0,-1 0 0,-3 0 5,1 0-5,1-2 1,1 2-1,1-1 0,-1 1 0,1 0 0,-3 1 0,0 1 5,-1 1-1,0-2 8,-2-3-6,0-2-4,0-2 1,0 3-3,0 0 1,0 2-1,0 1 3,0 2-2,0 0-2,0 1 2,0 1-1,0 0 0,0 0 0,0 0-1,0 2-5,0 0 0,0-2 0,0 0 6,-5 1 2,0 0 0,0-5 1,0 3-2,1-3 0,0 0 3,1 1-3,0 0-1,-1 1 0,-1-2 1,-4 3-4,-1-1-1,-4-1 1,-3 0-4,-4 0 6,-2-3-4,-2 1 0,-4-1-3,-3 4 8,-4 1 0,-2 1 0,-4 2 0,-1 0-1,-3 0-1,5 0 1,2 3 1,8-2-17,7-1 9,5 0 0,9 0 8,0 0 0,4-2 3,2 0-2,0-2-1,3 3 1,-1 1-3,0-1 2,1 1 0,0-2 1,1 2 2,0 0-3,0-2 2,0 0 1,0-2-2,0-3-1,0-1 0,0-3 0,0 1 0,1-3 0,2-2-3,1-3 2,-1 1-3,1-2 4,-1 5 0,-1 1 2,-1 2-4,0 1 2,-1 3 0,2 0 0,-1 1 2,-1 1-2,1 1-2,0 1-3,1 2 4,-2-1-2,2 2 3,-2-1-1,0 1 2,0 0-3,2 0-2,5 0-3,6 0-2,4 0 6,5 0 3,0 0 0,2 0 0,-1 0-2,3 0 1,1 0 1,4 0 1,3 0-1,3 0 0,4 5 0,0-1 0,-4 2-1,-1-2 1,-7 0 0,-2 1 1,0-2-1,-2 0 2,1 1-2,-1 0-1,-3-2 1,-3 1 0,-1 1 1,-2-1-1,-3 0 1,-4-3 1,-2 0-4,0 2 5,-2-1-5,3 0 2,3 2 0,-1-1-1,2-1 2,-1 1-1,-2 0 0,1-2 3,0 1-5,2 2 4,0-2-4,-2 2 5,0 0-4,-5-3 1,0 4-2,-1-1 0,-2 1-5,0 0 4,1-2 3,-1 0-2,0 3 2,2 0 0,3 0 0,-2 4 0,0-2 1,1 2 0,-5-1 1,-1 1 3,0 0-5,0 4 5,-5 3 1,-4 4 5,0 6-2,1 3-2,2 0 5,0 2 1,3-2-6,-2-3 1,1-3-3,1-2 0,-1-2-4,0-3 1,1-3 3,-1-2-2,1-4 0,2-2 0,0-1-3,1-2 0,0-2 0,0 0-25,0 0-35,0 0-82,-2 0-69,0-4-198</inkml:trace>
  <inkml:trace contextRef="#ctx0" brushRef="#br0" timeOffset="117349.3668">17713 147 977,'0'0'112,"0"0"-106,0 0 25,0 0 16,0 0-47,0 0 2,-72 39-4,45-4 2,4 0 0,6-3 0,8-6-3,8-6-10,1-4 1,9-5 7,7-3 5,5-6 3,1-2 0,-1 0 9,-5-4-5,-4-6 3,-7-3 7,-5-1 17,0 1-16,-7-4 5,-10 3-22,-1 4-1,-1 3-1,0 6-13,6 1-33,5 0-43,8 7-54,0-1-140,4-1-85</inkml:trace>
  <inkml:trace contextRef="#ctx0" brushRef="#br0" timeOffset="117586.0309">17846 191 1079,'0'0'110,"0"0"-102,0 0 60,0 0 3,0 0-59,0 0-5,-1 20-7,-9 4 6,-3 0-2,1 1-3,-1-3 4,3-3-5,1-4-1,4-4-86,3-2-103,2-5-110,0-3-159</inkml:trace>
  <inkml:trace contextRef="#ctx0" brushRef="#br0" timeOffset="117940.3427">17893 240 170,'0'0'592,"0"0"-586,0 0-6,0 0 74,0 0 17,0 0 3,26-50-49,-26 50-35,0 5-8,0 4 0,-2 6 13,-5-1-7,1 1-4,-1-1-1,3-3-3,1 0-3,0 1-3,1-2 4,2-3-3,0-3 0,0-1 5,0-3 1,0 0 1,0 1 6,0-1 14,0 0 3,0 3-4,0 0-8,8 4-1,0 3 5,-2-2-3,0-2-9,0 0-1,-1-1-4,2-1-39,4-2-78,-4-2-195,3 0-410</inkml:trace>
  <inkml:trace contextRef="#ctx0" brushRef="#br0" timeOffset="118235.0317">18054 214 494,'0'0'563,"0"0"-540,0 0-6,0 0 55,0 0-43,0 0-29,6 17 16,-6 8 9,0-2 3,0-3 3,0-2-17,0-5-8,0-5 2,0 0 1,3-6-2,6-2 9,4 0 15,3 0 9,2-6-17,-2-6-3,-2-4 0,0-3-12,0-1-8,-1 1-32,-1 2-83,-3 3-178,-3 4-314</inkml:trace>
  <inkml:trace contextRef="#ctx0" brushRef="#br0" timeOffset="128645.729">17503 910 526,'0'0'62,"0"0"-34,0 0 44,61-9 29,-24 5-11,9 3-13,6 0-29,4 1 1,3 0 10,-1 0-19,-6 2-3,-9 2-14,-13-2-1,-9 1-17,-13-2 0,-6 0-5,-2-1-5,0 2-12,-15 0 0,-8 0 17,-7 1-3,-4 0 1,-2 0 0,-2 0 2,-2 1 0,0-1 0,-1-1 1,4 2 0,7-2 3,8-2-1,11 0 9,7 0 4,4 0 12,0 0 9,7 0-1,15 0-14,12 0-11,11 0-1,3-2 8,-5-2 3,-7 2-4,-11-1-3,-11 1-6,-7 2-3,-5-1-5,-2 1-4,0 0-36,-5 0-41,-7 0-24,-5 1-39,0 2-107,3-2-284</inkml:trace>
  <inkml:trace contextRef="#ctx0" brushRef="#br0" timeOffset="129985.0899">18044 466 5,'0'0'428,"0"0"-428,0 0-73,0 0 6,0 0 23,0 0 0,21-28-119</inkml:trace>
  <inkml:trace contextRef="#ctx0" brushRef="#br0" timeOffset="149799.24">7583 5491 419,'0'0'113,"0"0"-94,0 0 23,0 0 37,0 0 16,0 0-8,0 0-34,0 0-1,86-7-2,-34 7 6,10 0-2,16 3-18,8 4-27,-1 2 32,-6-1-25,-6-1-9,-10-2 9,-10-1 0,-10 0-6,-13-3 8,-10 0-9,-11 0-9,-6-1 1,-3 0-1,0 0-10,-7 0-31,-12 0 9,-12 0 21,-12 0-10,-6 0 3,-5 0 18,-3 0 1,1 0 2,7 2-1,13 1 11,16 0-5,15-3-2,5 0 12,16 0 28,21 0-19,10 0-24,6 0-3,6 0-14,3 0-77,-2 0-112,-4-6-349</inkml:trace>
  <inkml:trace contextRef="#ctx0" brushRef="#br0" timeOffset="154787.3009">13187 3284 426,'0'0'677,"0"0"-652,0 0-22,0 0 46,0 0 4,0 0-5,0 0-16,7 49 14,-7-4 4,0 9-30,-6 7 3,-5 0-10,1 1-7,1-6-1,3-3-2,3-6-3,1-3 0,2-4-34,-1-7 5,1-4-34,0-6-53,0-5-67,6-6-71,-2-8-57</inkml:trace>
  <inkml:trace contextRef="#ctx0" brushRef="#br0" timeOffset="155041.1501">12645 3777 951,'0'0'287,"0"0"-277,131-38-1,-26 33 40,32 5 31,29 0-5,22 8-15,1 3-29,-5 1-13,-20-3-7,-22-3-11,-19 0 0,-23-4-1,-23-2-65,-27 0-49,-27 0-153,-23 0-167</inkml:trace>
  <inkml:trace contextRef="#ctx0" brushRef="#br0" timeOffset="156128.9227">13170 3739 237,'0'0'224,"0"0"-222,0 0 4,0 0 13,0 0 59,0 0 29,9 5 1,-9-5-17,1 0 15,1-1 0,2-8-51,4-6-11,4-3-13,4-5-23,8-5 0,3-4-3,2-9-5,2-5 8,-2 0 1,0-1 4,-1 3 5,-4 3 3,0 1-2,0 4-8,3 6 1,1 2-7,-1 7-3,-2 5-1,-3 4 0,-2 5-1,-3 4-2,1 3-3,-2 0 0,-2 14 1,4 9 0,-1 7-1,-2 5 5,-4 6 2,-6 2-2,-2 1 2,-3 0 2,0 3 0,-3 1 3,-8-1-1,1-2-3,3-3 0,3-3-1,4 1 1,0-1-2,0 1-1,1-2 4,6-5-4,1-1 2,1-1 0,0-5 7,-1-3-3,2 1-3,1-2 8,1-1-1,4-1-2,-2-3 0,2-1 2,-1-4-2,-1-2-4,0 0 0,-1-4 3,1-2 2,0-1 4,3-3 5,0 0-2,1 0 5,-2 0-5,-2 0-4,-1 0 2,-1-4 3,-2 1-4,1-1-6,-2-3 5,3-2 1,1-5-2,2-3 1,1-4-7,0-5 3,-2-4 0,0-3-3,-1 0-3,-1-2 4,-1-1-3,3 4 2,-3 1-4,1 2-2,1 4 1,-1 8-2,-1 2-48,2 8-88,-2 7-188,-3 0-499</inkml:trace>
  <inkml:trace contextRef="#ctx0" brushRef="#br0" timeOffset="157884.8611">13261 3723 558,'0'0'35,"0"0"-35,0 0 28,0 0 18,0 0 36,0 0-28,0 0-37,0 0 1,0 0 28,2 0 15,-2 0-13,0-4-8,3 0-19,-1-2 0,3-3 1,2-3-6,2-4-6,4-2 1,3-5-2,-1 1-4,2-2 2,-4 1 4,-1 0 3,-1-2-3,-2 2-5,1 0 0,0 0-1,0 3-5,1 0 1,-2 1-1,3 5 0,-1 0 0,2 2 0,-1-1 0,0 1 1,-1-1-1,1 1-4,-1 2-6,0-1 4,1 2 5,1-1-1,1 2 1,0 1 0,1 1-1,-3 0 2,1 3-2,-4-1-2,-1 2 2,-2-1-1,-1 1 3,1-1-2,-1-2 1,1 2 0,0-1-1,-1 1 2,-1 1-1,0-2 2,0 2-2,-1-3 0,1 3 1,-1 0 0,1 0-1,-2 1 1,-1 1-1,1 0 0,-2 0-8,0 0-6,2 5 6,-1 4 4,0 1 3,-1 3 2,0 1 0,1 0 2,1 4 0,-2 1 1,2 2-2,0 2 1,2 2-1,1 0 2,-1-2-2,1 0 0,-2 0 1,-3 1 1,0-2-3,0 4 3,0-2 0,0 2 1,-2 3 1,-1-4-5,-1-2 4,1-6-3,1-2 0,1-2 0,1-1 1,0-1-2,0 1 1,0 1 0,0-2 2,-1 1-6,1-4 6,0-1-4,0-1 1,0-2 0,0-2 1,0-2-1,-1 0-2,1 0-14,0 0-19,0-4-50,-3-9-159,1-2 41,-3-3-100</inkml:trace>
  <inkml:trace contextRef="#ctx0" brushRef="#br0" timeOffset="158461.0107">13728 3329 26,'0'0'3,"0"0"-1,0 0 10,0 0 111,0 0-105,0 0 79,-14-43 24,14 41 8,0 2-53,0 0-19,-1 0-21,1 0-6,-1 7 8,0 6 18,-1 5-9,-2 4-25,-1 1 0,-4 3-12,-2 1-3,-2 4-3,-1 0-2,0 1 0,2-1 1,1-1-3,4-6 3,1-3-3,3-4-1,3-4-2,0-1-3,0-2 0,0-1 6,0 0 0,0-2 1,1-3 1,0-1-2,-1-2 2,0-1-4,0 0 2,1 0-1,3-3 0,0-5-9,1-3 2,-1 0 2,1 2 5,-2 3 0,-1 1-1,1 0-27,-1-1-56,0-2-59,0-2-29,-2-3-155</inkml:trace>
  <inkml:trace contextRef="#ctx0" brushRef="#br0" timeOffset="158986.1993">13655 3279 248,'0'0'0,"0"0"1,0 0-2,0 0 2,0 0-1,0 0 3,50-4 0,-42 2 28,-3 0 36,0 0-26,2 0 4,0 0 24,1-1-25,1 1-11,1 0-4,4 0-15,-1 1-1,-1-1 6,-3 1 5,-5 1-4,-2 0-6,-2 0-14,0 0-14,-4 0-55,-7 0 54,-1 0-10,1 0 10,4 0 14,2 0-3,3 1 4,2-1 0,-2 0 1,2 1 3,0 1 5,-3 2 3,-3 1 7,-3 3-4,0 3-5,-2 3 3,1 4 13,5 2 2,2 2-3,3-1-22,0 0-3,1-6-82,10-8-172</inkml:trace>
  <inkml:trace contextRef="#ctx0" brushRef="#br0" timeOffset="159326.853">13395 3665 863,'0'0'80,"0"0"-75,73 0-10,-27 0-91,8 0-296</inkml:trace>
  <inkml:trace contextRef="#ctx0" brushRef="#br0" timeOffset="161986.8809">4550 12639 520,'0'0'97,"0"0"-68,0 0 36,0 0 54,0 0 13,0 0-15,0 0-34,50 0-17,-14 0-1,7 0-17,-2 0-4,1-6-18,1 1-11,2 1-6,-4-4-7,-6 3-2,-11 2 0,-13 1-14,-10 2-32,-1 0-58,-16 0-11,-12 0 38,-8 4 22,0 1 8,-1-1 8,5 1 32,4-3 7,6-1 19,6 1 38,9 0 14,5-2 19,2 0 12,9 0-28,14 0-33,13 0-10,10-7-15,0-3 0,-1 0-7,-9 5-2,-9 0-7,-11 2-2,-11 2-23,-5 1-35,-9 0-67,-16 0-10,-10 3 52,-3 5 26,2 1 37,6-3 21,5-3 1,7-1 27,11 1 54,6-3 26,1 0 3,3 0-31,15 0-50,9-5-19,8-6-10,-1-2-40,3-1-112,-4 1-72,-5 1-212</inkml:trace>
  <inkml:trace contextRef="#ctx0" brushRef="#br0" timeOffset="162160.4163">5143 12539 967,'0'0'0,"0"0"-95,0 0-107,0 0-2,0 0-74</inkml:trace>
  <inkml:trace contextRef="#ctx0" brushRef="#br0" timeOffset="178002.48">21271 9350 1106,'3'65'55,"11"16"62,-3 21 2,-5 11-31,-6 4-26,0 4-18,-12-3-9,-3-4-14,2-10-6,6-11-6,7-15-7,9-15-2,16-17-18,4-15-54,-1-15-84,-1-13-86,-8-3-114,-6-23-291</inkml:trace>
  <inkml:trace contextRef="#ctx0" brushRef="#br0" timeOffset="178968.6743">21230 9294 324,'0'0'116,"0"0"-20,0 0 2,0 0 1,-13-57-23,13 45-8,11 3 6,2 0-19,8 1-16,7 0 4,6 0-11,20 3 4,24 3-3,37 2-6,36 6 11,39 15-1,23 5 10,10 1-4,1-2-9,-10-2-17,-12-5 15,-14-4-15,-18 0-15,-19-1-1,-21-3-1,-21-2-3,-26-4-5,-23-1-19,-23 0 21,-14 0-1,-9 2-28,-8-2-133,-1-2 158,-5-1 10,0 0 0,0 0 10,0 0-2,0 0 11,0 0 11,-1 0-1,-3 0-5,-5 0-18,-2 13-3,-4 9-2,0 9 14,3 8 1,5 7 2,3 10-3,3 4 4,1 11 7,0 8 2,-3 7-9,-6 7 3,-5 1-1,-5 4-3,-3-2-12,-4-2-2,0-4-3,0-9 0,4-5 0,3-7-1,4-8 1,3-7-1,4-9-1,4-7 1,3-7 0,1-9-3,0-6 2,0-6-4,0-6 5,0 0 1,0-2 0,0-2-1,0 0-15,-8 0 0,-7 1 7,-6 2 5,-8-2 0,-5 1-2,-3 0-11,-5-2 3,-4 0-2,-7 0 15,-8 0-1,-13-8 3,-19-11-2,-18-7 6,-20-8-6,-23-7 0,-21-7-13,-30 1-27,-18 1-10,-7 12-20,5 12-17,26 15 64,34 7 23,40 0 0,45 0-19,40 0-266,33 0-272</inkml:trace>
  <inkml:trace contextRef="#ctx0" brushRef="#br0" timeOffset="179653.0333">21347 9601 0,'0'0'60,"0"0"-60</inkml:trace>
  <inkml:trace contextRef="#ctx0" brushRef="#br0" timeOffset="180310.2069">21347 9601 235,'12'-31'179,"-12"29"-20,0 1 21,0-1-59,0 0-26,0 1-22,0 0-17,0 1-15,0 0-10,0-1-7,6 1-3,19-3-1,16 2-11,18-3 3,11 0 3,4 3-4,-1-3 0,-8 2 7,-10 0-2,-12 0-8,-14 2-2,-8-1-3,-10 0 0,-6 0-2,-5 1 0,0 0 0,0 0 0,0 0 1,0 0-1,0 0 9,0 0 1,0 0-5,-3 1-5,-1 15 1,-3 11 5,2 8 3,-3 8 5,3 4 4,-1 4-12,0 4 6,-2 2 1,1-1-4,0-5-3,4-2-3,1-6-1,0-8-2,2-4 2,-5-8-3,0-4 2,1-7-1,0-6 0,2-1 1,2-4 2,0 0 0,0-1-1,0 0 3,0 0 0,0 0-1,0 0 2,-2 0-3,2 0 0,-3 0 0,-3 0-4,-4-1-1,-5-5 1,-7 1 0,-11-3 0,-12 3-2,-9-3-3,-9 2-13,-2 4 3,3 2 5,13 0 1,11 0-40,11 0-64,6 1-52,1 3-45,4 1-92,0 2-91</inkml:trace>
  <inkml:trace contextRef="#ctx0" brushRef="#br0" timeOffset="185308.2874">19503 9476 392,'0'0'132,"0"0"-27,97 17 27,-52-9-31,5 2-7,1 1-25,0-1-18,-2-1-16,-3 1-13,1 1-9,0 1-8,1-1-2,3 1 0,4-1-2,3-1 7,3-3-5,-2-4 0,-3 0 0,-1-2 11,-5 0 5,-6 1 3,-5 0-1,-7 0-3,-5 0-5,-1 1-1,-1-2-2,3 2-5,5-1 2,3-2-1,4 3 5,-4 0 3,-2-1-7,-3 1 0,-4 2-6,-6-1-1,-4-1 2,-3 0-1,-3 0-1,-1 1-19,-3-2-32,-4 1-44,-3-1-67,0-1-216</inkml:trace>
  <inkml:trace contextRef="#ctx0" brushRef="#br0" timeOffset="185946.6104">19530 10211 719,'0'0'132,"0"0"-119,0 0 72,0 0 30,0 0 10,0 0-37,18 3-44,22 4 22,17 0 10,12 0-19,11-1 2,10-2-14,6-2-6,9 0-13,5-2-3,-3 0 0,-4-2-13,-11-4 8,-14 3-14,-13 1 1,-18 2 6,-15 0-8,-14 0 0,-9 0-3,-5 0-1,-4 0 1,0 0-1,0 0-5,0 0-6,0 0-10,0 0-17,0-4-23,0-3-47,0-2-76,0-3-157,-13-3-248</inkml:trace>
  <inkml:trace contextRef="#ctx0" brushRef="#br0" timeOffset="186793.5948">17783 8937 833,'0'0'304,"0"0"-231,0 0-12,0 0-32,-12 112 54,12 1 65,0 34-45,-4 24-54,-5 18-2,-7 1-7,-2-10 2,0-12-9,2-21-16,2-20-10,3-16-6,-3-19 2,-5-16-3,-6-14 0,-7-15-7,-4-13-25,2-12-4,4-13-14,9-9-12,9-8-76,7-23-90,1-11-128,1-9-272</inkml:trace>
  <inkml:trace contextRef="#ctx0" brushRef="#br0" timeOffset="187035.7596">17471 9732 36,'0'0'0</inkml:trace>
  <inkml:trace contextRef="#ctx0" brushRef="#br0" timeOffset="187468.6923">17833 9181 563,'0'0'124,"0"0"-89,0 0 54,0 0-22,0 0 19,0 0 9,-28-13-14,20 17-28,-6 16 20,-4 10 4,-10 9-16,-9 9-14,-5 1-18,-4 0-18,-2-1-1,-1-4-9,-1-4-1,-2-5-1,5-7-34,8-9-50,17-7-96,18-12-122,9 0-370</inkml:trace>
  <inkml:trace contextRef="#ctx0" brushRef="#br0" timeOffset="188504.9847">17121 9516 166,'0'0'191,"0"0"-62,0 0 19,0 0-2,0 0-33,0 0 2,85-17-6,14 11 29,29-2-40,24-3-25,3 0-23,-12 3-1,-21 0 12,-23 4-24,-17 1-13,-19 2-14,-13 1-2,-15 0-8,-13 0-3,-12 0-7,-9 0-56,-1 0-65,-20 0-128,-14 0-240</inkml:trace>
  <inkml:trace contextRef="#ctx0" brushRef="#br0" timeOffset="189740.4099">17937 9451 542,'0'0'87,"0"0"-58,0 0 91,0 0-28,0 0-13,0 0-1,3-6-20,-3 6-24,0 0-5,0 0-6,0 0-10,2 0-3,-2 0 1,0 0-1,0 0 1,0 0 3,0 0 4,0-1 9,0 1-9,0 0 1,0 0-5,2 0 4,1 0-3,1 0-7,-1-1 0,2 1-1,1 0-3,5 0 4,5 7-3,10 8 9,8 2 15,11 6-2,10 2 5,15 1 10,10-1-7,13 1-11,7-5 5,-2-4-4,-2-3-16,-6-4 3,-5 0-2,-3-4-6,-3 0-2,-4 0 2,-6 0-3,-7-1 4,-13-1-4,-14 0-1,-11-1 0,-14-3-4,-4 1 4,-6-1 3,0 0-3,0 0 0,0 0-1,0 0-4,0 0 5,0 0-9,0 0 5,0 0-5,0 0 1,2 0 0,-2 0 8,1 0 1,-1 0-1,0 0-2,0 0 2,0 0 1,1 0-1,2 0 0,0 0-1,1 0 1,6-1-1,4-6 1,6-3 0,5-4 0,4-5 0,7-5 0,1-1 0,2-1 1,-4 2 1,-5 3-1,-5 6 0,-6 1-1,-4 6 0,-6 4 0,-7 3-3,-2 1-7,0 0-50,-4 0-50,-14 2-49,-5 6-125,-7 5-404</inkml:trace>
  <inkml:trace contextRef="#ctx0" brushRef="#br0" timeOffset="190701.0503">17625 9551 72,'0'0'331,"0"0"-272,0 0 53,0 0 46,0 0-39,0 0-35,-6 3-36,29 13 49,13 8-9,10 3-9,13 6-11,12 5-17,13 2-8,9 3 4,5 2 2,9-4-4,0-1-13,0-3-4,-3-6-17,-5-3-6,-6-2 1,-9-2 4,-9-4-9,-16 1 1,-14-3 0,-11-1-2,-10-2 0,-6-3 0,-5-4 1,-5-4 0,0-3-1,-1 1 2,-1-2 0,0 0 0,0 0 2,-3 0-2,1 0-3,-2 0 1,-2 0-1,2 0-1,-1-2 0,1 2-2,0-1 3,1 0 0,-1 1 1,3 0-1,1-1 1,3 1 0,5-1 0,8-1 0,2-1 1,3 2 1,2-1 1,0 1 5,-3 1-3,1 0-4,-2 0 0,-1 0-1,4 0-1,5 0-19,1-9-193,0-15-734</inkml:trace>
  <inkml:trace contextRef="#ctx0" brushRef="#br0" timeOffset="192015.0686">19615 9734 732,'0'0'110,"0"0"-95,0 0 34,0 0 40,30-55-18,-14 51 2,-1 4-34,-1 0-23,0 6 1,-4 10 4,-5 6-6,-5 1-9,-1 5-5,-17-1 6,-6-1-5,-1-3-4,-2-3-6,6-5 0,5-5-15,9-3 20,6-2-3,1-3 6,0-1 15,6 2 17,7-3 0,4 0 3,5 0-29,1-3-6,3-4-58,0-3-99,-3-2-137,-5-1-188</inkml:trace>
  <inkml:trace contextRef="#ctx0" brushRef="#br0" timeOffset="192337.0501">19817 9740 667,'0'0'195,"0"0"-173,0 0 86,0 0-3,0 0-22,0 0-28,42-36-34,-34 36-21,-5 12 0,-3 3-10,0 4 10,0-1-4,-7 0-7,0 0-10,4-4 13,3-3-6,0 1 14,0-3 0,5 0 2,4-2 25,2 0 31,-1-1 1,-1-1-12,-4-2-14,-3 0-15,-2 1-18,0 3-1,-11 0-18,-12 0-30,-3-2-40,-3-3-65,7-2-41,10-6-106,12-11-63</inkml:trace>
  <inkml:trace contextRef="#ctx0" brushRef="#br0" timeOffset="192598.5213">19990 9759 528,'0'0'197,"0"0"-146,0 0 29,0 0-24,0 0-47,0 0 29,22 46 0,-39-17-14,3-1-4,8-3-2,6-4 6,0-5 11,17-5 2,2-4 3,1-7 24,-4 0-12,-2-4-13,-5-12-8,-2-3-15,-7-3-8,0-4-8,-2 0-9,-7 3-24,1 3-3,2 6-57,3 8-22,3 6-62,0 0-130,7 2-111</inkml:trace>
  <inkml:trace contextRef="#ctx0" brushRef="#br0" timeOffset="192823.8856">20226 9796 870,'0'0'178,"0"0"-166,0 0 33,0 0 24,0 0-11,34 70-17,-26-50-29,1-5-6,0-3 0,0-7-1,-2-5 3,2 0 17,0-8 14,0-11-22,0-2-2,-1-5-14,-1 2-1,0 4-53,-3 8-138,-4 8-199</inkml:trace>
  <inkml:trace contextRef="#ctx0" brushRef="#br0" timeOffset="193267.0358">19622 10469 1002,'0'0'149,"0"0"-137,0 0 41,0 0-23,0 0-17,0 0 15,-16 61-11,20-41-5,8-2 5,4-2 13,-2-1 19,-1-2 6,-4-1-6,-4-1-11,-5 0-25,0-2-5,-3-2-8,-14-1-63,-4-6-46,-3 0-122,2-7-184,4-10-325</inkml:trace>
  <inkml:trace contextRef="#ctx0" brushRef="#br0" timeOffset="193582.7122">19608 10461 920,'0'0'72,"0"0"-56,89-56 34,-59 50-40,-1 6-10,-6 0-2,-5 11-50,-7 8-55,-5 0 31,-6 4 39,0 0 37,0 1 12,-8-4 53,-1-1 20,4-1-16,3-3-8,2-2-3,0-3-9,12-1-12,6-3-13,0-6 3,0 0-11,-4-4-6,-5-10 6,-4-6-5,-5-2-1,0-1-1,-10-3-9,-6 4-4,0 4-19,3 7-23,6 8-41,7 3-40,0 0-118,14 3-120</inkml:trace>
  <inkml:trace contextRef="#ctx0" brushRef="#br0" timeOffset="193926.6525">19998 10476 563,'0'0'464,"0"0"-384,0 0 67,0 0-36,0 0-69,0 0-12,19 27 27,-19-1-19,0 2-25,0-2-10,0-2-3,0-3-40,0-6-45,5-7-65,0-8-84,2 0-67,2-13 90,1-9 120,0-4 91,-3 1 109,0 1 60,0 2 38,-4 6-34,1 4-30,-3 6-44,0 4-38,1 2-27,2 7-34,2 11 4,-2 6 2,0 1 6,-3 0-8,-1-2-4,0-2-18,0-3-60,0-3-125,-3-6-109,-3-5-295</inkml:trace>
  <inkml:trace contextRef="#ctx0" brushRef="#br0" timeOffset="194509.7139">19994 10607 789,'0'0'139,"0"0"-137,0 0 41,73-14-15,-56 14-20,-1 0-2,1 0-6,-2 4-40,1 4-45,-1-1-93,-1 1-12,-6 0 45,-5 1 75,-3 0 65,0-2 5,0-1 54,0-3 22,0 0-16,5 0 17,3 0 31,3 1 1,3 2-13,0-1 12,-2 2-23,-3 2-35,-2 1-9,-4 0-18,-2 3-13,-1 3-2,-2 1-8,-11-1-32,-5 1-41,-2-1-13,0-4-20,6-2 17,6-5 36,5-5 53,3 0 34,1 0 136,12 0-51,4 0 2,2 0-6,-4 0-36,-1 6-32,-2 6-21,-2 5-8,-1 4 13,-5 6-9,-4 6-14,0 2-3,-16 3-2,-15-1-3,-6-3-1,-6-5-23,0-6-32,2-10-3,0-8-35,5-5-45,6-9 17,9-12 72,18-7-4,6-8-24,32-9-15,17-12-32,14-2-111</inkml:trace>
  <inkml:trace contextRef="#ctx0" brushRef="#br0" timeOffset="199288.9773">22454 9587 210,'0'0'78,"0"0"-77,0 0 23,0 0 21,0 0 16,0 0 15,24-48-11,-24 43-8,-1-3 50,-6 5-11,-2 0-33,1 3-6,-1 0-5,-2 14-23,1 11-5,-1 10 25,1 5 19,4 2-14,4-3 0,2-4-27,2-5 3,14-9-10,4-5-4,8-9 7,6-5 10,4-2-11,-1-6-4,-3-10-3,-7-7-4,-9-1 4,-6-3-6,-7-1 0,-5-4-8,0-3-1,-15 0-17,-3 5 5,-1 7-9,2 8 16,-2 8-3,-3 7-24,0 0 17,1 5-11,5 6-25,5 2-78,5 1-29,4-1-87,2 0-35</inkml:trace>
  <inkml:trace contextRef="#ctx0" brushRef="#br0" timeOffset="199530.8755">22530 9541 430,'0'0'59,"0"0"-59,0 0-15,0 0-95</inkml:trace>
  <inkml:trace contextRef="#ctx0" brushRef="#br0" timeOffset="199730.4148">22409 9432 722,'0'0'97,"0"0"-85,0 0 60,-63-22-28,49 19-35,2-1-9,3 2-23,4 1-29,5 1-23,0 0-115,10 0-156</inkml:trace>
  <inkml:trace contextRef="#ctx0" brushRef="#br0" timeOffset="200026.7847">22693 9534 771,'0'0'195,"0"0"-186,0 0 87,0 0-28,0 0-56,0 0-12,44-33-53,-31 33-97,-1 0-87,-5 2-189</inkml:trace>
  <inkml:trace contextRef="#ctx0" brushRef="#br0" timeOffset="200289.0869">22231 9801 1131,'0'0'164,"0"0"-164,0 0-2,0 0-11,0 0-23,0 0 34,-36 23-119,27-13-87,9-5-87,0-3-254</inkml:trace>
  <inkml:trace contextRef="#ctx0" brushRef="#br0" timeOffset="200496.5769">22459 9822 1056,'0'0'122,"0"0"-119,0 0 30,73 38-3,-57-20-23,-3 1-7,4 0-79,1-4-79,3-6-300</inkml:trace>
  <inkml:trace contextRef="#ctx0" brushRef="#br0" timeOffset="201838.684">23306 9726 239,'0'0'57,"0"0"17,0 0 61,0 0-17,0 0 27,0 0-43,-5-16-32,1 13-31,-1 0-20,-2 3-13,-5 0-5,-2 0-1,-3 7 0,-5 7 5,-1 5 0,0 4 9,7 2-1,5-1-3,11-2 8,0-1 7,14-1 9,5-4-7,2-1 9,0-5-11,2-1 13,1-5-14,2-4-9,1 0 5,2-7-8,-2-11-6,-5-6-1,-3-1 1,-7-2 2,-7 0 13,-5 2-14,-3 0-7,-15 5 0,-3 5-3,0 6-2,1 4-7,2 5-15,1 0-37,2 0 6,-1 2-25,5 6-27,1 2-87,3-1-103</inkml:trace>
  <inkml:trace contextRef="#ctx0" brushRef="#br0" timeOffset="202679.2498">23278 9740 302,'0'0'218,"0"0"-178,0 0 84,0 0 1,0 0-62,0 0 3,-60-63-17,50 49 5,-1-1-1,0-2-4,-1-6-18,1-2-1,0-4-2,1 1-4,3 7 1,0 5-8,1 6-9,3 6-8,2 3-11,0 1-25,-2 0-19,1 0 6,-2 10 29,0 2 13,-3 4 7,0 0 2,0 0 1,0-3 1,4 0-4,2-2-1,0-1-1,1-2 2,0 0 4,0 2 3,2 1 13,3 0-4,0 0-8,0-2 10,3 1 1,-3-3-13,0 2-1,0-3 1,-2 0 2,1 1 1,-2-2 0,2-1 1,0 0-2,-2 1-3,1-2-2,-1 0-1,2-1 1,-1 0 0,0 0 5,1-1 0,-1-1 13,1 2-8,3-2 2,-1 3-2,1-1 0,0 0-6,0 2-4,-2-2-2,1 2-1,-2 1-21,1-2-183,0-2-414</inkml:trace>
  <inkml:trace contextRef="#ctx0" brushRef="#br0" timeOffset="203420.6404">23324 9973 482,'0'0'113,"0"0"11,0 0 31,0 0-45,0 0-18,0 0 3,37 49-27,-17-34-14,-1 0-25,-4-2-7,-1 0-14,-4 0 4,-3-2-9,-2 2-1,0-1 1,2 3-1,2 1 0,-2-1 0,-1-2-3,-3-3 3,1-4-2,-4-4 1,0-1 0,0-1 2,0 0 7,0-7-9,0-9-1,0-4-21,3 0 12,2 0-4,2 2 1,1 2 12,-5 3 2,-1 0-1,-2 0-2,0-2-7,0-2 8,-5-1 7,1 0-7,1 3 0,2 4 0,1 2 3,0 5-3,0 3 4,-1 1-4,-1 0 0,-2 0-4,-3 0-18,-1 0 1,-5 0 21,-1 0 3,-2 0-2,0 0 0,2 0 2,3 0-2,5 0-2,2 0-8,-1 0-72,-3 4-86,-3 2-83,-3 2-133</inkml:trace>
  <inkml:trace contextRef="#ctx0" brushRef="#br0" timeOffset="203966.9723">23219 9929 779,'0'0'236,"0"0"-195,0 0 26,0 0-21,0 0 5,-79 47-8,44-25-29,-3-1-7,2 0-7,4-1 0,9-5-6,9-2-14,7-3-24,3-3 25,2-3 12,2-2 3,0 2 4,0-3 6,4 4 13,7-1 4,1 0-3,5 1-9,1-1-4,1-1 1,-2-3-5,3 0 1,0 0 2,0-5-3,1-5 0,-7 0 9,0-4 16,-7 3 9,-4-1-6,-3 0-2,0-1-7,0-1-13,-1-3 6,-4-3-6,4-2-5,0 0-2,1 3-2,0 4 2,0 5 2,1 5-4,3 1-6,3 4-57,1 0-181,4 4-448</inkml:trace>
  <inkml:trace contextRef="#ctx0" brushRef="#br0" timeOffset="205490.4344">22994 10448 977,'0'0'170,"0"0"-163,0 0 43,6 89 75,-6-43-65,0 1-45,0-3-7,-4-5-6,-4-4 1,3-6-1,2-7-2,2-6-8,1-4-8,0-7-5,0-2-9,0-3-46,0 0-8,1-14-4,4-7-118,0-6 9,-3-4 115,-2-7-81,0-5-142</inkml:trace>
  <inkml:trace contextRef="#ctx0" brushRef="#br0" timeOffset="206017.9086">22993 10441 473,'0'0'90,"0"0"13,0 0 53,14-64-50,-14 52-36,0 3-8,0 4-16,0 2 1,5 2 20,14 1-18,12 0-29,15 0-10,10 0 16,1 7-3,-1 0-6,-4-1 1,-8 1-2,-9-2-10,-11 1 4,-7-2-3,-10-1-5,-2-1-2,-3 0-3,-2 1 0,0 0 1,0 4 0,0 3 0,0 6 2,-3 6 0,-8 7 8,-2 6 4,-1 3 2,4 6-8,3-1-3,2-2-2,3-2-1,-1-6 2,1-5 0,0-3-1,-2-6 4,1-3-5,-1-6 1,0-3 3,1-3 4,1-4-7,-2 0 0,-2 1 4,-3-1-4,-6 0 15,-7 0-9,-1 0-7,-6-4-1,-2 1-1,-3 0-2,-5-2 4,1 1 0,5-2 1,3-2-1,7-3-29,8-4-31,3-4-75,5 1-59,6-2-251</inkml:trace>
  <inkml:trace contextRef="#ctx0" brushRef="#br0" timeOffset="206840.8809">23114 10463 443,'0'0'138,"0"0"-68,0 0 56,0 0-68,0 0-46,0 0-4,-2 0 8,1 6 40,0 2-1,1 3-11,0 2 3,0 1-7,0 3-5,1-1-11,1 1-7,-2-1-7,1-2-2,-1-5-6,0-1-1,1-5-1,1-2-4,-2-1 4,0 0 4,3 0 14,3 0-5,3-6-4,5 1 1,1 3 7,2-1-6,3 2 3,0 1 6,-1 0-6,-3 0-3,-2 0-3,-5 0-4,-1 0-1,-3 0-3,-3 0 1,1 0 4,-3 0-4,2 0 1,3 0-1,1 0 0,1 0-1,0-2 3,-2 0-3,-1-1 0,-2 1 2,0-2-2,-2 0 5,0-1 2,0-3-3,0-2-1,0 1 11,0 0 2,0-2 2,2 2-1,1 3-6,-3 0 2,2 4-5,-2 2-8,0-1-1,-2 1-8,-13-2-38,-4 1 34,-2-1-17,-3-2-22,3 1-16,3 0 13,6-1-44,10 2-165</inkml:trace>
  <inkml:trace contextRef="#ctx0" brushRef="#br0" timeOffset="207220.1109">23128 10507 390,'0'0'350,"0"0"-335,0 0 1,0 0 61,75-21-65,-53 21-8,9 1-4,6 6-12,2-1-342</inkml:trace>
  <inkml:trace contextRef="#ctx0" brushRef="#br0" timeOffset="212157.169">21947 9589 114,'0'0'237,"0"0"-192,0 0 32,0 0-5,62-10-32,-44 8 0,3-1 1,3 1-21,2 0 16,0 0 11,-3 0-11,-5 0-6,-5 1-9,-2 0-14,-1 1-2,2 0-3,0-1-1,4 1-1,0 0 0,2-1 0,0 1 0,-3 0 0,-2 0 1,-5 0-1,-2-1 1,-3 1 0,-2-2 0,0 2 3,0 0-4,3 0 0,1 0 1,5 0-1,2 0 1,0 0 1,-2 0-3,-3 0 3,-4 0-3,-1 0 4,-2 0 1,0 0-4,0 0-2,0 0-32,0 0-99,0 0-5,0 2 69,0 1-39,0 1-67,0 0-3</inkml:trace>
  <inkml:trace contextRef="#ctx0" brushRef="#br0" timeOffset="213405">22633 9687 13,'0'0'0,"0"0"-13</inkml:trace>
  <inkml:trace contextRef="#ctx0" brushRef="#br0" timeOffset="214008.9339">22633 9687 54,'25'-6'96,"-25"4"-13,0 2-10,1 0-11,0 0-26,1 0-12,1-2-7,-1 1 4,3 1 11,-1-1-1,5-1 3,0 1 6,3-1-4,3 1-10,2-2-14,0 1 1,-3 0-2,-3-1-8,-2 2 0,-2-1 0,0 2-1,2 0-2,3 0 0,-1 0 2,2 0-1,1 0-1,-2 0 0,0 0 1,-1 0 0,-2 1-1,-2-1 1,-3 0-1,0 1 1,-2-1-1,0 1 2,1 1 0,4-1 4,3 0-1,0 2 5,4-1 2,-2 1 5,1-1-5,-1-2-1,-4 3 3,-3 0-2,0-1-7,-1 0-5,3 3 2,2-1 0,3 2-2,3 2 2,1-1 0,1 3-4,-3-1 6,-2 1-4,-3-1 3,-2-1 1,-1 0 0,2 3 4,3 1-3,1 2 6,0 2 1,-3-1-6,-1 0-2,-2-5-1,-4-1-3,-1-3 2,-1-4-2,0 0-30,0-2-97,0 0-42,-3 0 17,-5 0-176</inkml:trace>
  <inkml:trace contextRef="#ctx0" brushRef="#br0" timeOffset="217826.3956">23259 10047 283,'0'0'75,"0"0"-44,0 0 28,0 0-32,0 0-22,0 0-4,0-25 1,0 25-2,0 0 3,0 0-2,0 0 6,1 0 21,2 0 13,1 0 0,1 0 29,1 3 0,0 7-12,0 2-7,1 3-10,2 1-14,-3 4-9,1 3-1,1 1 2,2 2 2,-1 1-2,1-3-13,-3-1-2,-3-2 2,-1 0 7,-1 1-10,-1-1 4,-1-1-5,1-1 3,-1-1 0,0-2-5,2-3 1,-1-3 4,-1-2-5,1-4 2,-1-1-2,0-1 1,0-1 2,0 1-1,0 0-1,0 0 0,0 0-1,0-2-1,0 0 0,0 0-19,1 0-21,3 0-17,3 0-58,2-6-288</inkml:trace>
  <inkml:trace contextRef="#ctx0" brushRef="#br0" timeOffset="219567.1046">22489 9844 413,'0'0'36,"0"0"3,0 0 40,0 0-17,0 0-4,0 0-23,-9-4-21,7 6 11,-1 9 17,1 4-11,0 1 0,-2 5-5,1 1-15,-2 4-6,1 1 6,1 0 0,2 1 10,0-3-19,-2-3 5,2-2-4,-1-3 2,-2-5 1,2-3-1,-2-3 3,0-2-7,2 0 7,-1 2-5,-1-1 0,1 3-1,-3-1-1,-2 0 0,-3 0 1,2-1-1,0-1 4,0-1-4,2 1 2,1-2-2,3 0-1,-1 0 0,1 2 1,-2-1-1,1 4 0,0 2 0,-1 0 0,0 1 1,-1 0-1,1-1 1,-4-1 0,0-1 1,0-1-1,-3-3 5,1 1-6,2-4 6,2-1-4,0 0 1,1 0-2,-1 0 1,3 0-1,-2 0 3,-1 0-3,-2 0 0,-3 0-1,0 0 0,0 0-1,1 0 1,1 0 4,-1-1-3,-2 0 0,-1-3 1,2 0-1,-1-1-1,1-3 0,-1-1-3,0 2 2,0-2 1,0 1 0,0 1 0,1 1 2,-3 0-1,2-2 5,-1 1 1,1-1-1,-1-2-5,-1 1-1,-1 0-1,0 3-8,1-1-9,1 1-4,3-1-16,1 2-10,0 1 13,3 2 18,4 2-6,3 0-21,0 0-113,23 6 72,13-1-112</inkml:trace>
  <inkml:trace contextRef="#ctx0" brushRef="#br0" timeOffset="221427.1921">23235 10013 279,'0'0'196,"0"0"-182,0 0 5,0 0 26,0 0-26,0 0-9,2 7 4,1-2 0,-1 1 13,0 3 30,-2 1-5,0 0-18,0 2 8,-2 1 0,-5 2-12,-2 1-4,-2 2 3,0-1 6,0-2-17,-1-1-10,0-3 0,-1-1-2,-4 0 1,-3-1 3,-2-1-6,-4 0 1,1-2-2,-1 2-2,5-1 1,3-1-2,3 2 1,4 0-1,-2 0 0,-3 3 0,0 0 3,-2 0-3,-5-3 1,0-1 0,0-1 2,3 1-3,4-3 1,5 0-1,2 1 1,2-1-2,0 1 0,0 4-2,-2 1 3,-3 2 0,0 1 2,-1-2-2,2 0 0,-2-1 0,3 0 0,2-3 0,0 1 0,-2-2 2,2 1 0,-3-1 2,1 0-3,-3-1 4,0 1 2,0-2-5,0-2 4,-2 0 0,1-1-3,0 1-1,-1-2-2,5 1 1,1-1 6,0 0-4,3 0 0,0 0 4,-1 0 1,-2 0-4,-3-4-3,-1-2-1,-2 1 0,-1 2 0,0-2 0,0 1-1,2 0 1,2 2 0,1-3 1,4 2 0,0-1-1,0-1 1,-1-1 2,-4-1-3,-1-3 0,-5 1-6,0 1-3,-1 2-5,-1 2 7,0 3 6,1 1-2,1 0 2,4 0 1,5-1-2,0 1 2,2-2 0,-1-3 2,-5-2-2,-3-4-1,-4 0-7,0 2-11,4-1 17,2 4 1,1 2 1,5 1-1,2 2 1,2 0 0,1 1 2,0-4-1,-1 0 4,-3-3-3,-2-1-1,-4-3-2,-1-1 4,1 1-6,-1 1 3,4 3-1,3 3 0,3 1-1,1 2 0,2-1-16,1 2-34,0-3-46,16-1-87,9-3-140</inkml:trace>
  <inkml:trace contextRef="#ctx0" brushRef="#br0" timeOffset="222806.5018">23058 10842 113,'0'0'276,"0"0"-204,0 0 28,0 0 1,0 0-26,0 0-8,-55-19 6,48 19-4,3-1-12,2 1-1,2 0 1,0 0-11,0 0-5,-4 6-4,-1 2-3,0 4-12,-5 0-13,1 1-1,-3 1 6,-1-1 0,-2 0 0,-1-2-4,-4-4 3,-1-1 0,-2-5-8,-2-1 3,0 0-5,0 0 1,0 0-4,0-1 1,2-2-1,0-3-1,3 0 1,1 1 0,1-2 5,0 0-5,-2-1-2,0-1 2,-1 0 1,0-1 0,1 0-1,1 3-2,1-1 2,3 1 0,1 0 0,0 1 1,1-3 0,-3 2-1,-2-2 0,-1-1-2,-3 1 2,0-1-1,1-3-2,0 0 2,2 0 1,4 0 0,1-1-1,0-1 2,-1 0-4,-1 0-1,-2-1 1,-1-3-5,1 0-5,-1-2-5,1-2 7,3 4 0,1-2 1,3 2 3,1 0 4,0 3 3,2-1 0,-3 4-5,2 1-2,-1 1 6,0 1-3,2 2-3,-1-3 2,1 0 5,1 0 2,0-1-2,1 3 3,0 1 1,1 1 2,2 1-4,-2 0-1,0 0-1,-2 0 2,2-1-2,-4 0 1,2 0-1,-1 0 0,1 1 2,0 1 1,3-1 3,1 4 2,1 0-1,0 0-4,2 2-3,-1-3-42,1 1-73,0-1-148,0-1-342</inkml:trace>
  <inkml:trace contextRef="#ctx0" brushRef="#br0" timeOffset="227847.433">23152 10585 237,'0'0'83,"0"0"-29,0 0 9,0 0 0,0 0-1,0 0-3,0 0-14,0 31 0,0-31 23,0 0 0,0 0-16,0 0-8,0 0-10,0 0-14,0 0-4,0 0-10,0 0-4,0 0 2,0 1-4,0 0-4,0 0-7,0 1-52,0 2-25,0-1-37,6 1-74</inkml:trace>
  <inkml:trace contextRef="#ctx0" brushRef="#br0" timeOffset="228261.4208">23146 10616 245,'0'0'55,"0"0"-55,0 0-12,0 0 12,0 0 16,0 0 8,3 6-24,4 0 0,7 0-161</inkml:trace>
  <inkml:trace contextRef="#ctx0" brushRef="#br0" timeOffset="228394.9143">23235 10735 314,'0'0'0</inkml:trace>
  <inkml:trace contextRef="#ctx0" brushRef="#br0" timeOffset="228718.0611">23279 10859 492,'0'0'35,"0"0"-35,0 0-19,0 0 19,0 0-1,0 0-10,-3-3-24,3 3 35,0 0 1,0 0 36,0 0 3,0 0-17,0 0-6,0 0-10,0 0-4,0 0-2,0 0-1,0 0-15,0 0-35,0 0-25,0 0 19,0 0-7,0 0 3,3 3-1,-1-2-29</inkml:trace>
  <inkml:trace contextRef="#ctx0" brushRef="#br0" timeOffset="234237.2872">19813 10073 682,'0'0'132,"0"0"-71,67-11 57,-32 11-28,4 0-16,5 0-16,3 0-1,2 0-14,0 0-8,-1 0 0,-7-5-9,-9 0-5,-12 2-11,-9 1 1,-7 2-10,-4 0 2,0 0-3,-4 0-9,-16 0-31,-12 0 16,-9 0 12,-2 2 10,2 1-4,0-1 3,5 2 1,2-2 2,5 0 3,7 1 1,8-3 6,7 0 6,6 0 3,1 0 12,5 2 0,19-2-11,13 0 26,8 0-11,1 0-3,-4 0-13,-5-3 0,-3-1-15,-9 0-2,-8 2-2,-9 2-2,-5 0 0,-3 0-28,0 0-35,-14 0 7,-10 4 20,-3 3 24,0-3-7,5-1 13,3 0 8,2-2 0,5 1 0,4 0 1,2-2 2,5 2 0,1-2-3,0 0 0,0 0-11,0 0-49,0 2-95,0-1-36,8 3-54,4-3-24</inkml:trace>
  <inkml:trace contextRef="#ctx0" brushRef="#br0" timeOffset="238608.4251">22074 9476 138,'0'0'132,"0"0"-59,0 0-6,0 0 5,0 0-16,0 0-13,0 0 8,-6-4 32,6 4-12,0 0-35,2 0-4,6 4 0,5 7 8,1 1-15,0-1-9,1 2-2,1-4-5,-5-2-4,-1-1-2,-3-3 0,-3 0-1,0-1 2,-3-2-1,-1 0-1,0 0 0,0 0 2,0 1 0,0-1 3,0 0-2,0 0 2,0 2 0,0-2 0,0 1 4,0 1 3,-7 2-5,-5 5 14,-3 2 2,-4 4-7,1 2 0,-3 0-18,-1 1 2,5-5-2,4-1-23,9-2-58,4-5-80,20-5-167</inkml:trace>
  <inkml:trace contextRef="#ctx0" brushRef="#br0" timeOffset="239358.2982">22873 9622 446,'0'0'165,"0"0"-130,0 0 23,0 0 30,0 0-33,0 0-18,-6-10-15,6 10-21,0 0 7,0 0 6,0 3 7,6 4 14,4 2 4,-1-1-12,0-1-8,-2 1-6,0-3 0,-1 0-9,-3 0-2,-1-2 1,0-2-3,-2-1-1,0 0-1,0 2 2,0-2 1,0 0 0,0 0-1,0 0 0,0 0 8,-5 0-8,-8 4 11,-4 0 3,0 3-4,-1 3-3,2-1-7,6 1-2,4 3-23,3-1-56,3 1-103,0-3-146</inkml:trace>
  <inkml:trace contextRef="#ctx0" brushRef="#br0" timeOffset="242254.0684">23299 7383 715,'0'0'443,"0"0"-411,0 0-11,26 105-15,1-16 73,2 20-9,0 3-30,-6-3-15,-5-8-2,-8-14-6,-4-14-5,-3-12-9,1-12-3,3-14-6,2-12-30,1-14-40,3-9-78,3-12-71,-4-22-140,-1-16-252</inkml:trace>
  <inkml:trace contextRef="#ctx0" brushRef="#br0" timeOffset="242777.856">23356 7294 269,'0'0'761,"0"0"-727,0 0-31,0 0 14,0 0 5,128 16 47,-24 14 19,14 0-69,5-8-2,-4-6-10,-19-6 37,-18-5 21,-21-1-2,-20-4-27,-15 0-20,-9 0-12,-12 2 1,-5-1-5,0 2-9,0 3-9,-3 7 1,-9 15 17,-2 15 9,1 17-9,5 11 9,5 16-5,3 4 3,0-2-1,0 1 12,6-6-6,-1-6 5,-2-6 3,4-4-3,0-10-11,2-7-6,2-10 3,1-8-1,-3-12 3,-5-7-3,-3-9-1,-1-5 2,0 0-6,-16-9 10,-14-14 0,-15-9-7,-24-8-6,-19-1-16,-21-2-7,-19-2 7,-14 3-5,-6 2-30,-7 8-11,-4 6-15,7 10-21,13 6-14,21-2-94,38-2-363</inkml:trace>
  <inkml:trace contextRef="#ctx0" brushRef="#br0" timeOffset="243445.9503">23665 7389 738,'0'0'152,"23"-75"-141,-11 28 12,2-7 33,-3-9 1,-3-7-12,-2-3 4,-4 2 17,0 8-30,-2 12 4,0 11 10,0 11-23,0 9-15,0 8 0,0 6-1,0 6-4,0 0-7,0 0-11,0 0-6,0 0 9,-7 8 8,-3-2 1,1 0 3,-3 1 1,-2-3 12,-7-2-2,-17-2 0,-24 0-1,-30 0 0,-37 0-10,-33 0-1,-26-2 3,-20 2-6,-16-4-1,-12-5 1,-10-7-7,-1-11-27,10-7-89,23 1-63,35 8 158,40 10-157,44 15 29,52 0-133</inkml:trace>
  <inkml:trace contextRef="#ctx0" brushRef="#br0" timeOffset="244068.5961">23683 8316 617,'0'0'269,"0"0"-165,0 0-1,0 0 10,0 0-32,0 0-18,32 81-19,-20-42 15,-3 3-27,-2 3-5,-7-3 2,0 1-6,0-4-7,0-5 1,0-3-12,0-9 3,0-5-1,-5-9-5,-2-4-2,-10-4 4,-11-1 1,-15-17 18,-19-9-11,-24-10-10,-24-4-2,-31-1-8,-27-1 6,-18 7 0,-19 8-8,-10 8-7,-11 7-7,-7 3-36,1-5-75,14-7-141,29-10-254</inkml:trace>
  <inkml:trace contextRef="#ctx0" brushRef="#br0" timeOffset="244775.8666">21166 6549 875,'0'0'73,"0"0"-65,0 0 49,0 0 39,0 0 22,0 0-35,-38 42-14,27-4-11,11 13 13,0 9 7,9 8-13,9 7-27,0-1-23,-4-3-5,-3-7-6,-4-9-4,-5-9-1,-2-7-12,0-9-33,0-12-41,-2-9-28,-1-9 3,-2 0-4,-2-4 32,-3-8-69,1-1 8,-3 4-44,-1 2-140</inkml:trace>
  <inkml:trace contextRef="#ctx0" brushRef="#br0" timeOffset="245006.389">20664 7322 472,'0'0'618,"0"0"-541,0 0 20,0 0 29,70 27-23,5-12 15,14-2-60,9 1-33,-2-2-4,-8-3-8,-6-1-13,-7-5-3,-8-1-24,-8-2-45,-11 0-79,-14 0-77,-18 0-158,-14 0-278</inkml:trace>
  <inkml:trace contextRef="#ctx0" brushRef="#br0" timeOffset="245734.5807">21278 7398 950,'0'0'171,"0"0"-147,0 0 69,0 0-1,-109-36-52,45 36-13,-8 0-15,-3 0-8,2 6 1,1 12 11,6 12 7,10 14-4,12 12-3,20 8-5,22 5 7,14-2 15,37-6-3,19-11 0,15-10-13,5-14 0,3-15 7,-3-11-10,-7-11 2,-9-25-8,-17-13-6,-16-9 0,-17-6 4,-20-2-6,-2-2 0,-27-1 0,-14 5-2,-10 11 1,-4 14-26,2 19-6,3 18-49,9 6-33,5 25-35,4 12-67,-1 10-49,-1 7-191</inkml:trace>
  <inkml:trace contextRef="#ctx0" brushRef="#br0" timeOffset="246021.213">20760 7777 538,'0'0'565,"0"0"-536,19-76 47,-7 47 60,4 2-50,5 0-29,4 6-1,1 8-20,-2 5 0,-2 8-8,-3 0-18,-1 8-1,-2 7-6,-5 3 0,-1-3 0,-3-1 0,-3-6-3,2-3 2,1-5-1,5 0 4,2-10-3,2-7-2,-5-4-8,-4 0-7,-7 3-47,0 7-24,0 7-41,-9 4-175,6 12-247</inkml:trace>
  <inkml:trace contextRef="#ctx0" brushRef="#br0" timeOffset="246325.7201">21001 7933 1318,'0'0'278,"0"0"-278,0 0 0,0 70 45,0-12 18,5 10-25,1 8-21,1-1-15,2-6 4,1-4-4,-1-10 0,-1-10-1,-3-11-1,1-9 1,0-11 1,0-6-2,5-8 2,8 0 6,15-5 12,16-6-10,12-5-7,6 1-3,4-2-1,0 0 1,-4-2-29,-5 3-68,-15 3-242,-19 3-734</inkml:trace>
  <inkml:trace contextRef="#ctx0" brushRef="#br0" timeOffset="246776.7449">19829 7829 905,'0'0'70,"-15"-72"-48,15 47 181,5 9-49,15 4-52,4 9-29,1 3-32,0 13-25,-7 14-5,-9 11-10,-9 5 2,-2 4 2,-16-2-10,-3-4-21,0-8-5,4-5-7,8-9 16,6-7 7,3-2 15,18-5 2,15-5 8,11 0 8,5-6-8,4-7-10,0-2-27,-5 0-190,-9 1-267</inkml:trace>
  <inkml:trace contextRef="#ctx0" brushRef="#br0" timeOffset="247338.3919">20157 7805 1136,'0'0'96,"0"0"-83,0 0 128,0 0-42,61-50-42,-43 50-35,2 14-14,-6 5-8,-10 5 0,-4 5-3,-3 0-2,-11-1-2,-2-2-8,4-1-6,5-4 18,7-3 2,0-1 2,19-2 2,4 3 32,0 0 8,-5-1 7,-7 1-18,-6 0-16,-5-2-13,-7-1-3,-12-3-4,-5-6-39,1-6-49,8 0-23,11-16 49,4-8 41,24-7 9,9-5 16,3 3 24,0 2 15,-6 7 10,-7 6 7,-9 8 0,-8 6-16,-6 4-20,0 4-20,0 16-7,-5 5 7,2 6 4,3 2-4,0-4 3,13-5-2,10-9 1,3-9 3,-2-6 4,-3-2 2,-8-18 19,-9-6-8,-4-6-5,-7-1-12,-13-1-3,-6 1-2,2 5-5,2 7-24,10 9-26,8 12-91,4 2-114,8 16-336</inkml:trace>
  <inkml:trace contextRef="#ctx0" brushRef="#br0" timeOffset="247585.8363">20633 8022 936,'0'0'438,"0"0"-425,0 0 29,0 0 41,0 0-18,19 76-28,-16-43-28,3-4-7,4-3 5,-1-8-7,2-8 6,-1-5 1,0-5 14,2 0 2,-1-15-1,0-10-18,-1-7-4,2-5-7,0-3-53,2 1-112,6 8-156,6 3-338</inkml:trace>
  <inkml:trace contextRef="#ctx0" brushRef="#br0" timeOffset="248315.0422">22145 6429 665,'0'0'170,"0"0"-96,0 0 77,0 0-36,0 0-56,0 0 13,33 45 28,-9-18-17,3-2-21,-2-4-4,-2-1-23,-2-4-6,-3-4-8,-2-1-11,-2-3 1,-2-1-8,-2 1 3,1-1-6,-3 3 2,-3 0-1,-3 4-1,-2 1 1,-2 2 4,-13 2 6,-8 0 1,-6 0 3,-5-5-5,-3 2-1,1-1-5,3 1-5,9 1 1,4 0-39,12 0-48,8 0-105,10-4-199</inkml:trace>
  <inkml:trace contextRef="#ctx0" brushRef="#br0" timeOffset="249411.3845">22537 6044 1037,'0'0'335,"0"0"-290,0 0-7,0 0 27,0 0-20,64 82 15,-47-30-20,-9-3-34,-6-5-3,-2-7-3,0-10-53,-7-4-88,-3-8-62,-2-11-188,-1-4-253</inkml:trace>
  <inkml:trace contextRef="#ctx0" brushRef="#br0" timeOffset="249598.7174">22479 6093 597,'-1'-57'405,"1"10"-354,8 9 96,13 7 27,9 7-78,6 7-18,7 8-63,-4 9-14,-2 0-1,-9 11-3,-8 9-12,-5 6-4,-10 4-56,-5 3-37,-9 4-121,-22 2-39,-7 4-107</inkml:trace>
  <inkml:trace contextRef="#ctx0" brushRef="#br0" timeOffset="249732.4831">22464 6336 672,'0'0'233,"0"0"-35,-2 60-21,27-49-77,8-4-5,9-3-29,3-1-45,1-3-16,0 0-5,3 0-81,-4-1-107,-1-8-233</inkml:trace>
  <inkml:trace contextRef="#ctx0" brushRef="#br0" timeOffset="250780.3813">23713 7536 763,'0'0'257,"0"0"-208,0 0 34,0 0 57,0 0-75,0 0-30,9 16-26,-9 19 22,0 6 20,-3 1-32,-5-2-1,-1-4-2,2-5 7,4-6-15,3-2-1,0-4-1,0-4 2,7-4 3,3-1 4,6-4-10,6 1-5,9-4-25,9-1-100,3-2-155,1 0-351</inkml:trace>
  <inkml:trace contextRef="#ctx0" brushRef="#br0" timeOffset="255348.4792">22652 10742 536,'0'0'84,"0"0"-35,0 0 22,0 0 32,-7-56-20,2 42-16,0 1 4,3 1 1,0 4-10,-1 2 6,1 1-9,-3 1-27,-3-1-3,-5 1-16,-3 1-8,-7 1-1,-3 2-3,1 0 3,-1 0-4,-1 7 2,-2 6 5,3 4 5,-1 4 8,3 3-12,1 3-5,1 2 8,3 0-6,3 2-1,5-2-4,5 1 2,4-1-2,2 0 1,0-1 6,1-3 1,10 1-1,3-2 2,2-2 3,3-1 1,2-3-1,0-2 2,1-3-10,1-2 9,3-2 4,3-4-5,3-1-3,0-4 0,-3 0-4,-6 0-3,-3-2 7,-2-4 4,-3-2 1,1-2-1,1-5-1,0-4-5,-2-2-4,1-2 8,-4 2-7,-3-2 0,-2 2 2,-2-1-1,-5-2 0,0-2-4,0-3 1,-11 0-1,-2 2 4,-1 3-2,0 7-2,1 5-1,0 2 0,1 2 0,-2 2-10,0 2 0,1 1-5,-1-1-7,-2 1-35,-2-2-29,0 1-37,-3 2-93,4 2-97,3 0-193</inkml:trace>
  <inkml:trace contextRef="#ctx0" brushRef="#br0" timeOffset="255822.8615">22439 10813 359,'0'0'340,"0"0"-233,0 0-30,0 0 45,0 0-13,0 0-40,0 0-23,0 0-11,0 0-14,-3 5-20,-3 0 1,-1 3 2,0-3-2,-3-1-1,0-2-1,1-2 0,1 0 3,0-5 10,5-4 12,1-2 16,2 0 9,0 0-10,2 0-19,5 2-7,0 4-2,-2 3 3,1 0-3,-3 2-10,3 0-2,-3 0-6,-2 7-4,0 3-10,-1-2-31,0 1-24,0-3-26,0 1-41,0-3-67,0 0-153</inkml:trace>
  <inkml:trace contextRef="#ctx0" brushRef="#br0" timeOffset="256188.3173">22489 10888 449,'0'0'268,"0"0"-163,0 0-11,0 0 21,0 0-44,0 0-34,43 18-21,-43-11-7,0-1-8,0-3 1,-4-3-2,-4 0 6,1 0 2,1 0 13,4-3 43,2-3 20,0-1-29,0 1-10,0 3-31,0 2-14,0 0-4,0 1-54,0 0-82,0 0-82,4 0-371</inkml:trace>
  <inkml:trace contextRef="#ctx0" brushRef="#br0" timeOffset="257276.6287">22949 11172 191,'0'0'513,"0"0"-364,0 0-65,0 0 19,0 0-16,0 0-44,-26-18-20,15 31 14,-1 2 4,3 3-10,1 2 3,1 0-18,2-1 5,0 0 5,-1-3-3,-3 3-3,-2 0 4,-1 5 2,1 2-6,0-1-5,5 0 1,2 0-5,4-1-3,0-1-1,0 0 1,0-5-2,0 0-4,4 0 0,3 0 0,5 2 6,3-1-8,6 0 4,3-1 4,2 0-5,0-3 9,1-1 2,0-1-9,1-4-1,1-1 2,1-5-3,2-3 0,-1 0-2,0-2 2,-2-11-3,0-3-2,-2 0-3,0-4 1,-1-2 3,-4-1 1,-2-1 1,-5 0 0,-3-3 1,-4-1 0,-4-6 10,-4-2-7,0-7-4,-9-5 8,-11-4-5,-2 1-1,-1 6 7,-3 8-7,-3 9-1,0 9-2,-3 7 1,-5 5-2,-4 4 0,-2 3 1,1 0-3,8 8 1,5 8-3,6 2 1,7 2-17,3-1-25,9-2-37,4-3-31,6-1-122,15-6-131</inkml:trace>
  <inkml:trace contextRef="#ctx0" brushRef="#br0" timeOffset="258028.4343">23010 11332 741,'0'0'237,"0"0"-177,0 0 23,0 0-8,0 0-29,0 0-29,18 15-10,-18-9-7,0-1-2,-2-2-17,0-3 19,2 0 0,0 0 19,0 0 65,0 0-8,0 0-26,2 0-30,0 0-11,-2 0-4,0 0-5,0 0-5,0 0-11,0 0-1,0 0 14,0 0 3,0 0 3,0 0 9,2 0 5,-2 0-4,0 0-8,1 0-5,-1 0 0,0 0-2,0 0 0,0 0-7,0 0 0,0 0 6,0-2 3,2-1 2,2-3-1,1 1-1,5 1 2,0 2 5,-1 1-7,0 1 3,-3 0-3,-2 0-4,0 0 3,-2 2-2,-1 1-2,-1 3 0,0 0-9,-5-2-17,-7 0 2,-3-4 17,4 0 9,6 0 3,1 0 3,4-3 18,0-1 15,0-1-5,2 1-7,4 0-15,-1 2-8,-1 0-1,-1 2-2,-2 0-23,2 0-34,-1 0-93,-2 11-126,0 4-323</inkml:trace>
  <inkml:trace contextRef="#ctx0" brushRef="#br0" timeOffset="258425.4824">22921 11497 768,'0'0'144,"0"0"-130,0 0 40,0 0-24,0 0-20,0 0-10,10 30-19,-10-26-5,-1-1 11,1-3 13,0 0 18,0 0 57,0-7 24,1-2-38,5-3 19,-1 3-20,1 3-21,1 2-16,-3 2-5,-3 1-15,1 1-3,-2 0-4,0 0-21,2 3-26,1 6-40,2 0-81,3-2-44,4 0-187</inkml:trace>
  <inkml:trace contextRef="#ctx0" brushRef="#br0" timeOffset="258752.7976">23154 11527 346,'0'0'501,"0"0"-462,0 0-24,0 0 55,0 0-45,0 0-18,22 18-4,-22-10-3,-2-4-16,-1-1-4,-1-3 19,2 0 1,0 0 36,-1-4 16,3-5 23,0 1 15,0 0-5,0 4-38,4-2-37,-1 6-10,-1 0-18,2 0-97,2 0-100,5 6-385</inkml:trace>
  <inkml:trace contextRef="#ctx0" brushRef="#br0" timeOffset="260428.726">23218 11571 294,'0'0'127,"0"0"-67,0 0 4,0 0-19,0 0-19,0 0-15,0-3-11,0 3-20,0 0 3,0-3 17,-4 0 0,-2-1 6,1-2 9,3 0 20,2 2 35,0 1-1,0-1 0,0 3-12,0-2-35,2 2-7,-1 1-11,-1 0-4,0 0 0,0 0-4,0 0-5,0 0 1,0 0-1,0 0 4,0 0-4,0 0-13,0 0-5,0 0-11,0 0-20,0 5-92,-3 0-188</inkml:trace>
  <inkml:trace contextRef="#ctx0" brushRef="#br0" timeOffset="261687.5566">22979 11447 197,'0'0'162,"0"0"-107,0 0-2,0 0-2,0 0-18,0 0-18,4-1-2,-4 1 1,0 0 3,0 0 2,0 0-10,0 0-9,0 0 0,0 0-1,0 0-9,0 0-17,0 6-46,0 1-83</inkml:trace>
  <inkml:trace contextRef="#ctx0" brushRef="#br0" timeOffset="263066.0616">23841 11254 376,'0'0'239,"0"0"-125,0 0-59,0 0 16,0 0-5,0 0-41,-34 11-3,13 18 30,-2 7 12,-1 4-22,3 0-1,3 1 6,6-2-27,5-2 1,3-2 6,4-2-7,0-3-9,3-3-1,8-2 3,3-3 10,3-6-15,4-1 11,6-3-3,2-2 2,2-3-5,2-6-7,-1-1 1,0 0-5,-4 0 1,-1 0 0,-3-7-1,-3-4 4,-3-5 0,-3-5-6,0-7-4,-3-3-6,3-2 1,-1-1 6,-3 1 1,-1 4 1,-4-1-6,-4 3 6,-2-2-8,0-3 8,-4-2 1,-9-2 0,-1 3 0,2 9 1,-1 6 1,1 8-2,0 2-1,-3 1-2,-2 1 3,-3 1 0,-4 3-2,0 0 0,-1 1-2,1 1 3,3 0-11,3 0-30,2 10-30,1 3-5,0 4-11,-3 1-23,-3-2-68,-4-5-28,1-6 8,-1-5-151</inkml:trace>
  <inkml:trace contextRef="#ctx0" brushRef="#br0" timeOffset="263427.5763">22557 10737 502,'0'0'0,"0"0"-189,0 0-33</inkml:trace>
  <inkml:trace contextRef="#ctx0" brushRef="#br0" timeOffset="264180.5096">23881 11497 331,'0'0'66,"0"0"-66,0 0-6,0 0 6,0 0 7,0 0 16,-11-33 63,11 28 79,0 1 59,0 1-38,0 1-32,0 1-35,0 1-52,0 0-32,0 0-25,0 0-10,0 0-2,0 0-39,0 0-9,0 0-12,0 0-15,0 0 26,0 0 6,0-1-16,0-1-5,2-1-100,-2 1-97,0 0-121</inkml:trace>
  <inkml:trace contextRef="#ctx0" brushRef="#br0" timeOffset="264431.3408">23754 11588 859,'0'0'269,"0"0"-187,0 0 30,0 0-11,0 0-42,0 0-30,0 0-26,0 0-3,0 0-14,0 0-28,0 0-39,0 0-69,5-4-81,8 1-280</inkml:trace>
  <inkml:trace contextRef="#ctx0" brushRef="#br0" timeOffset="264620.4985">23891 11585 915,'0'0'300,"0"0"-231,0 0-27,0 0 30,0 0-44,0 0-28,9-7-30,-7 7-110,-2 0-173,5 0-322</inkml:trace>
  <inkml:trace contextRef="#ctx0" brushRef="#br0" timeOffset="265271.4204">24424 11416 461,'0'0'218,"0"0"-95,0 0-20,0 0-11,0 0-42,0 0-26,-62-8 7,45 32 1,2 10 2,3 9 13,6 6-1,5 1-19,1-6 3,2-5-5,12-6-10,3-4 5,5-7-6,8-4 0,6-8-5,4-5 11,6-5-11,-2-2 1,-3-13-2,-2-5-2,-8-7 2,-6-9-6,-6-7-2,-10-7-16,-9-5 8,0 1-15,-12 7 9,-8 8-6,-5 11 20,-2 8 1,2 5-1,-2 3-3,1 5 1,1 3 2,7 4 0,3 0-6,5 16-5,6 4-21,1 5-78,1 2-119,2-3-195</inkml:trace>
  <inkml:trace contextRef="#ctx0" brushRef="#br0" timeOffset="265460.2314">24435 11506 972,'0'0'210,"0"0"-158,0 0-14,0 0 51,0 0-71,0 0-18,41-19-75,-34 33-86,4 2-94,3-4-239</inkml:trace>
  <inkml:trace contextRef="#ctx0" brushRef="#br0" timeOffset="265638.9727">24652 11548 587,'0'0'513,"0"0"-419,0 0-69,0 0 4,0 0-21,0 0-8,3-8-87,-3 16-38,-4 2-194,-1 0-211</inkml:trace>
  <inkml:trace contextRef="#ctx0" brushRef="#br0" timeOffset="265858.6215">24416 11652 699,'0'0'226,"0"0"-165,0 0 33,0 0 10,0 0-36,0 0-67,1 0-1,6 0-86,1 3-71,4 1-180,1 1-207</inkml:trace>
  <inkml:trace contextRef="#ctx0" brushRef="#br0" timeOffset="271721.183">20277 8342 489,'0'0'81,"83"0"49,-39 0-6,-3 0-21,-9 0-50,-7 1-23,-11 3-16,-7 0-6,-7 0-8,0 2 6,-2 1-2,-15-1 4,-9 1-3,-5-2-1,-3-3 3,0 1-7,1-3 1,1 0 1,2 0 2,3 0-4,6 0 1,7 0 3,4 0-1,6 0 27,4 0 5,0 0-14,0 0-7,5 0 53,15 0-49,8-2-6,4 0-2,-3-1 3,-4 0-3,-5 2 1,-5 0-5,-5 1-1,-5 0-5,-4 0 0,-1 0-2,0 0 0,0 0 2,0 0 2,-3 0 2,-4 0 2,1 0-6,1 0 2,1 0-2,2 0 3,-1 0-5,2 0 2,1 0 0,-2 0 0,2 0 0,-2 0 0,-1 0 0,1 1 0,-2 0 0,0 1-37,0 0-12,-1 0-21,0 2-15,3-3-97,2-1-117,0 0-137</inkml:trace>
  <inkml:trace contextRef="#ctx0" brushRef="#br0" timeOffset="273071.6848">18841 11447 951,'0'0'163,"0"0"-100,0 0 1,0 0-17,-7 69-7,7-23 12,2 3-22,-1 2-16,-1-3-11,0-3 2,0-9-3,0-5-2,0-13-9,1-8-13,4-10-61,2 0-73,4-21 19,1-11-132,-3-8 50,-9-9 130,0-4 79,-3-3 5,-12-1 5,1 3 1,4 7 63,8 9 37,2 11-7,8 7 8,12 6-19,5 10 10,2 4-21,-1 8-2,-4 13-15,-8 7-10,-9 4 6,-5 0-30,-6 3-12,-14-2-8,-5-5-1,2-6-36,3-6-73,7-6-34,10-5-106,3-5-78</inkml:trace>
  <inkml:trace contextRef="#ctx0" brushRef="#br0" timeOffset="273909.852">19453 11584 635,'0'0'219,"0"0"-111,0 0 10,-11-65 43,11 56-26,0 5-34,-1 3-26,1 1-35,0 5-40,0 19 8,0 13-6,-1 5 14,-1 2-12,-2-2-4,0-6 0,-2-6 0,1-6 1,-1-7-1,3-8-20,0-6-17,1-3 20,0-4 15,0-14 2,0-10-30,2-6 14,0-6 14,-1-4-3,-3-5-1,-1 0-7,1-4 1,2 0 9,2 1 3,0 4 0,0 11 1,0 13 10,0 12 7,0 11-5,0 1-13,0 16-16,0 11 16,-3 5 0,2 2 2,1-5-1,0-4-1,0-8 0,0-9 0,2-4 0,8-4 0,2 0 6,4 0 6,0-5-9,2 2 3,1 3 2,1 0-7,1 0 1,1 0-4,-2 10 1,-1 3 1,-3 5-1,-5 3-9,-4 2 2,-4 0-19,-2-1-41,0 1-81,3-5-68,5-3-186</inkml:trace>
  <inkml:trace contextRef="#ctx0" brushRef="#br0" timeOffset="275035.9782">19808 12002 1173,'0'0'218,"0"0"-123,0 0-33,0 0-9,9 105 31,0-41-33,0 2-34,-2-1-6,-2-6-11,-3-8 1,0-12 2,-2-12-6,0-10-3,0-9-22,0-8-28,0-10-19,0-19 6,0-18-51,-2-14 38,-1-10 33,-1-6 20,4-2-28,0 7 28,11 9 29,13 17 5,7 16 30,1 12 12,0 13 2,-4 5-18,-6 10-9,-8 16-11,-11 6-2,-3 7-6,-17 7 5,-13-3-7,-4-4-1,4-9-61,12-9-62,18-10-147,8-8-159</inkml:trace>
  <inkml:trace contextRef="#ctx0" brushRef="#br0" timeOffset="275379.9564">20587 11996 1093,'0'0'122,"0"0"-113,0 0 23,0 0 29,-30 88 17,-4-38-36,-2-2-30,-1-5-8,5-5-3,5-12-1,8-9-6,7-11-22,6-6-5,2-16 33,4-9 6,0-6 5,0 2 32,4 5 19,9 3 1,4 9-26,6 9-20,6 3-13,8 17-4,2 10-2,-1 5-1,-6 4-3,-5-2-46,-6-3-38,0-7-31,0-7-141,3-12-151</inkml:trace>
  <inkml:trace contextRef="#ctx0" brushRef="#br0" timeOffset="275786.139">21101 12064 839,'0'0'424,"0"0"-350,0 0-45,0 0 10,0 0 8,23 96 18,-21-51-21,0-2-27,1-6-12,0-8 1,3-9-5,0-7 2,5-8 0,5-5 1,4-3 12,4-17 0,4-9-6,-2-9-4,-4-8 3,-4-5-3,-5-3-4,-2 4-2,-2 9-10,-2 15-45,4 18-70,0 8-150,2 18-339</inkml:trace>
  <inkml:trace contextRef="#ctx0" brushRef="#br0" timeOffset="276122.2274">21670 12240 915,'0'0'388,"0"0"-357,0 0-24,3 56 73,-3-28-24,-5 2-27,2-3-25,1-3-3,2-6-2,0-5-3,-2-8-73,1-5-58,-3-3-28,-1-17 26,-1-12-185,0-10 181,2-11 68,4-8 70,0-4 3,0-1 81,11 7 121,3 10 7,4 14-72,2 16-63,2 11-20,2 8-54,-1 10-13,-3 18-50,-7 12-86,-9 5-153,-4 4-123</inkml:trace>
  <inkml:trace contextRef="#ctx0" brushRef="#br0" timeOffset="276268.8372">21618 12417 573,'0'0'337,"0"0"-201,0 0 0,0 0 21,0 0-58,40 57-40,-7-50-24,5-1-35,3-1-56,-4-5-222,-3 0-455</inkml:trace>
  <inkml:trace contextRef="#ctx0" brushRef="#br0" timeOffset="277305.1991">20398 12171 478,'0'0'573,"0"0"-444,0 0-69,0 0 33,0 0-21,0 0-8,62 0-1,-29-3-4,12 1-12,11-2-12,5 0-16,0 2-7,-8-1-10,-11 1-2,-16 2 0,-15 0-21,-11 0-87,-5 6-130,-19 5-192,-6 6-435</inkml:trace>
  <inkml:trace contextRef="#ctx0" brushRef="#br0" timeOffset="277474.4895">20479 12344 996,'0'0'398,"0"0"-335,0 0-13,0 0 76,0 0-50,67-2-39,-19 2-17,11 0-15,6 0-5,-1 0-24,-5 8-172,-9-2-289</inkml:trace>
  <inkml:trace contextRef="#ctx0" brushRef="#br0" timeOffset="279512.468">21226 12558 18,'0'0'962,"0"0"-917,0 0-40,0 0 26,0 0 15,0 0-26,0 0-20,9-5 7,-9 13-1,0-5-3,0-2-1,0-1-1,0 0 22,0 0 16,2 0 13,-2-5-3,1-6-32,-1 1-10,0 1-5,-1-1-2,-12 5-4,-5 2 2,-1 3-2,1 3 0,2 12-4,5 4 6,7 3 1,4 0 2,0-1 2,2-2-1,11-4 3,5-5 11,0-6-1,0-4 3,1 0 10,-4-12 7,-2-7-3,-8-6-6,-5-2-2,-1 3-16,-15 3-7,-1 7-1,2 6-1,1 6-4,1 2-9,3 5-1,2 10-8,2 2 10,5 0 12,0-1-1,1-3 2,0-2 0,1-4 0,6-3 0,2-1 9,3-2-5,0-1 4,0 0-4,-1 0 1,-4-3-5,-2-2-1,-3 2-4,-2-1-9,0 4-20,-9-2-24,-3 2-17,1 0 3,2 0 19,4 0 33,2 0 16,3 0 4,0 0 23,0 0 42,0 0 6,0 0-15,0 0-19,0 0-15,0 0-15,0 0-7,0 0-5,0 0-3,0 0 5,0 2 0,0 0 3,0-2 1,0 0 2,0 0-2,0 0 2,0 0 3,0 0-1,0 0 0,0 0-1,0 0 0,0 0-2,0 0 3,0 0-4,0 0 4,0 0 2,0 0 3,0 0-1,0 0 1,0 0-5,0 0-3,0 0-1,0 0 0,0 0 1,0 0-1,0 0 0,0 0 0,0 0-1,0 0 0,0 0-1,0 0 0,0 0-22,0 0-23,0 0-45,3 0-71,8 0-146,4-5-285</inkml:trace>
  <inkml:trace contextRef="#ctx0" brushRef="#br0" timeOffset="280870.4693">21301 12590 596,'0'0'59,"0"0"-59,0 0-2,0 0 0,0 0 2,0 0 4,-14 0 5,12 2 26,2 1 29,0-2 25,0 2-1,0-1-12,0 3-22,3-1-25,2 0-22,-2-2-7,-1-1-2,-2 0-29,0-1-9,0 0 4,0 0 36,0 0 1,0 0 26,0 0 43,0-1 7,0-2-17,0 3-28,0-2-32,0 2-32,0 0-145,0 0-286</inkml:trace>
  <inkml:trace contextRef="#ctx0" brushRef="#br0" timeOffset="280975.5426">21301 12590 778</inkml:trace>
  <inkml:trace contextRef="#ctx0" brushRef="#br0" timeOffset="281290.0863">21301 12590 778,'-76'49'132,"76"-53"-110,0 3 67,0 1 35,0 0-17,0 0-10,-1 0-31,-1-1-25,2 1-23,0 0-13,0 0 0,0 0 1,0 0 5,0-2-2,0 2-3,0 0-2,0 0-1,0 0 1,0 0-1,0 0-2,0 0-1,0 0 1,0 0-1,0 0 3,0 0-3,0 0 1,0 0 2,0 0-3,0 0 2,-1 0-1,1 0 0,-1 0-2,1 0-5,0 0-31,0 0-12,0 0-28,0 0-67,1 0-24,13 6-20,5 0-69,3-1-55</inkml:trace>
  <inkml:trace contextRef="#ctx0" brushRef="#br0" timeOffset="283137.1922">20022 12474 541,'0'0'81,"83"-46"-48,-59 14-33,-10-8-216</inkml:trace>
  <inkml:trace contextRef="#ctx0" brushRef="#br0" timeOffset="291054.2581">20265 8283 363,'0'0'104,"0"0"-63,0 0 24,0 0 18,0 0 11,0 0-5,0 0-18,-1 3-23,7 2-8,15 2 35,12 0 14,13 1-15,10-4-14,5-1-28,0-3-14,-7 0-7,-15 0 2,-14 0-9,-14 0 1,-8 0-4,-3 0 0,-3 0-2,-21-3-13,-13-1 0,-15-2-3,-3 4 17,3 0 2,0 0 0,2 2-2,4 0 0,5 0 7,11 0 6,11 2 2,11-2 8,8 0 5,3 0 16,26 0 3,12 0-7,14 0-24,1 0-12,-8-3 4,-9 2 2,-8 1-6,-8 0-4,-9 0 0,-9 0 0,-3 0-1,-2 0-4,0 0-2,0 0-5,-7 0 4,-6 0 8,-4 0 4,-1 1-2,-2 2 4,4 1-6,0-2 1,4 2 1,4-4-2,4 2 0,3-1 2,1-1 2,0 1 1,0-1-2,0 0-3,0 0 0,0 0-3,0 1 1,0 1-56,0 1-74,7 4-133,6-1-231</inkml:trace>
  <inkml:trace contextRef="#ctx0" brushRef="#br0" timeOffset="292660.9071">19608 12695 210,'0'0'69,"0"0"-69,0 0-13,0 0 13,0 0 59,0 0 7,-2 0 2,2 0 20,0 0 20,0 0 17,0 0-37,0 0-11,0 0-17,0 0-10,0 0-8,0 0-3,12-3-2,8-5-16,5 1-1,4-2 13,-2 0 0,-2 2 12,-3-1-13,-3 3-13,-5-3-11,-5 8-2,-6 0-1,-3 0-5,0 0-1,0 0-40,-14 0-33,-7 8 26,-3 2 19,-1-1 13,4-2-6,2-1 22,1-2 3,3 0 0,3-2 1,1 0 9,4-1 8,5-1 17,2 0 13,0 0-13,2 0-13,14 0-7,5 0-2,5-2-4,-1-1-2,-2 1-5,-2-1-4,-7 3-1,-6 0 0,-6 0-18,-2 0-22,0 0-51,-7 3-28,-7 6 23,-1 1 10,-1-3-4,3-1 37,4 0 30,0-3 23,0 0 5,1 1 14,1-4 15,3 1 4,2-1-14,2 0-24,0 0 0,0 0-66,2 0-62,5 1-21,2 2-28,-2 0-61</inkml:trace>
  <inkml:trace contextRef="#ctx0" brushRef="#br0" timeOffset="293320.3012">19638 12808 946,'0'0'179,"0"0"-120,0 0 3,0 0 30,0 0-20,0 0-8,45-26-9,-27 20-31,-1 0-6,-3 0-4,-2 3-9,-3 0-3,3 0-2,-1-2 1,1 3 0,1-4-1,-2 2 1,-1-1 1,-1 2 0,-4-2-2,1 2 3,-3 2-2,-2 0 1,-1 1-1,0 0 0,0 0-1,0 0-7,0 0-17,0 0 2,0 0-2,0 0 18,0 0 6,0 0 2,0 0-2,0 0 2,0 0 6,0 0-7,0 0 3,0 0-2,0 0 1,0 0-2,0 0-1,0 0-1,0 0 1,0 0 1,0 0-1,0 0 2,0 0 5,0 0-5,0 0 5,0 0-7,0 0 3,0 0-3,0 0 0,0 0 0,0 0 0,0 0-2,0 0 2,0 0-4,0 0-8,0 0-19,0 0-32,0 0-3,0 0-25,0 1-20,8 1-11,3 2-31,1-1-97,-1 0-105</inkml:trace>
  <inkml:trace contextRef="#ctx0" brushRef="#br0" timeOffset="294474.6165">21698 12723 926,'0'0'153,"0"0"-114,62-36 10,-32 22 24,0-1 8,-1 3-35,-5 0-23,-5 4-18,-9 1-3,-4 4-2,-5 1-5,-1 2-16,0 0-15,0 0-36,-14 0-21,-16 13 17,-13 3 49,-5 2-11,-2-2-30,5-1 47,8-5 21,10-2 37,11-3-6,9-2-5,3-3-4,4 0 28,0 0 24,9-3 2,11-6-41,5-5-5,1 1-7,0 1-12,-2 3-5,-6 3-4,-3 2-2,-7 2-5,-6 2-32,-2 0-29,0 2-12,-10 6 13,-7 1 15,-2-2 23,4-2 27,2-1 2,4-1 9,3-1 27,4-1-5,0 0-12,2 0-16,0-1 1,0 0 20,13 0 6,5 0-15,2 0-9,-3 0-7,-4-3 3,-4 0-4,-2 0-14,-2 0-34,0 0-24,3-1-7,-1 0-47,1 0-102,0 0 4</inkml:trace>
  <inkml:trace contextRef="#ctx0" brushRef="#br0" timeOffset="303094.7772">22477 9731 213,'0'0'88,"0"0"-88,0 0-103</inkml:trace>
  <inkml:trace contextRef="#ctx0" brushRef="#br0" timeOffset="303566.2038">23059 9945 746,'0'0'155,"0"0"-120,0 0-32,0 0 1,0 0 20,0 0 7,10 0-19,-10 0-12,0 0-2,0 0 2,0 0-1,0 0-20,0 1-67,3 1-110,3 1-33,2-1-103</inkml:trace>
  <inkml:trace contextRef="#ctx0" brushRef="#br0" timeOffset="303934.3254">23208 10644 1061,'0'0'32,"0"0"6,0 0-30,0 0 6,0 0 33,0 0-12,34 0-34,-34 2-1,0-1-52,0-1 2,0 0 4,0 0-9,0 2-65,0 1-81,-4 0 34,-2-1-146</inkml:trace>
  <inkml:trace contextRef="#ctx0" brushRef="#br0" timeOffset="304196.1866">22482 10757 971,'0'0'0,"0"0"-12,0 0-160,0 0 74,0 0 91,0 0-9,-20 0-110,18 1-216</inkml:trace>
  <inkml:trace contextRef="#ctx0" brushRef="#br0" timeOffset="307292.5524">22464 9040 315,'0'0'111,"0"0"-59,0 0 67,0 0 33,0 0-46,0 0-11,0 0-39,-3-19 2,3 13-3,0-3-17,0 1 18,3-2-22,4-3-4,1 2-11,0 0 0,-1 4-1,-3 3 1,-2 2-5,-2 2-7,0 2-7,0 13-4,0 5 4,0 5 8,-4 1-7,0-1 0,-1-3 4,2-2-5,1-2 0,2-4 0,-2-3-47,1 0-73,-3 0-24,-7-1-112,-5 0-127</inkml:trace>
  <inkml:trace contextRef="#ctx0" brushRef="#br0" timeOffset="307460.3014">22352 9202 623,'0'0'233,"0"0"-192,0 0 64,0 0-36,0 0-21,74-30-30,-57 30-18,0 0-4,5 0-64,-1 0-52,3-6-147,0-2 23,-3-3-172</inkml:trace>
  <inkml:trace contextRef="#ctx0" brushRef="#br0" timeOffset="307793.6072">22630 9098 428,'0'0'158,"0"0"-51,0 0-38,0 0 17,0 0 20,-18 74-65,11-48-31,1-2-10,3-3 0,3-4-24,0-3-19,0-8-6,0-4-5,0-2 21,0-5 33,0-11 16,10-5-14,0-3 14,0-3 4,1 0 6,0 0 18,-1 5 1,-1 0 15,2 10 2,-3 4-29,0 4 5,-2 4-10,0 0-16,0 13-6,-1 7 10,-1 4 4,-4 0-8,0-1-6,0-1-4,0-1-2,-3-6-111,-1-1-51,2-4-143,-3-3-157</inkml:trace>
  <inkml:trace contextRef="#ctx0" brushRef="#br0" timeOffset="307932.517">22641 9198 423,'0'0'476,"0"0"-423,0 0-18,0 0-16,89-7-19,-41 16-24,5 3-419</inkml:trace>
  <inkml:trace contextRef="#ctx0" brushRef="#br0" timeOffset="309220.8779">23490 9489 428,'0'0'159,"0"0"-73,0 0 43,0 0-43,0 0-41,0 0-39,-13-20-6,10 30 0,2 2 0,1-2 6,0-2-5,0-4 3,4 0 12,5-1 28,2 2 20,3 2 9,2 2-10,-2 2-12,-2 1-31,-4 0-11,-2 0-8,-5 1 2,-1-1-3,0 0-4,-3-4-33,-6-3-43,-2-2 5,0-3-19,-1 0-57,3-7-59,1-8 25,2-3-72</inkml:trace>
  <inkml:trace contextRef="#ctx0" brushRef="#br0" timeOffset="309610.2205">23490 9489 275,'87'-66'100,"-67"60"-90,-4 5-10,-4 1 0,-4 0 0,-2 0-3,-2 9 3,0 4 9,0 5 47,-2 4 60,-1 5 8,-1 0-14,0 1-28,0-1-39,0-2-11,-2-5-25,0-4-5,2-4 2,0-4-4,0-5-16,0-3-26,0 0 16,0-3 26,0-12 6,0-5-6,2-6 0,2 0 4,3-2 10,2 5 14,0 6 18,3 7-9,2 10 3,1 0-17,4 16-18,0 12 6,-5 3 10,-6 1-9,-5-1-5,-3-2-7,0-5-1,-6-2-15,-2-4-50,3-6-79,4-7-148,1-5-323</inkml:trace>
  <inkml:trace contextRef="#ctx0" brushRef="#br0" timeOffset="309762.3864">23681 9599 1081,'0'0'83,"0"0"-83,0 0 0,67 17-3,-38 5-52,0 3-235</inkml:trace>
  <inkml:trace contextRef="#ctx0" brushRef="#br0" timeOffset="310438.6676">23602 10481 953,'0'0'119,"0"0"-70,0 0 34,0 0 0,0 0-35,0 0 10,4 71-12,-4-35-27,0-3-13,0 1-4,0-2-2,0-6-22,5-4-41,6-4-67,3-8-28,1-7-108,-1-3-152</inkml:trace>
  <inkml:trace contextRef="#ctx0" brushRef="#br0" timeOffset="311102.6999">23779 10578 648,'0'0'171,"0"0"-148,0 0 41,0 0 16,0 0-48,0 0-6,-22 19 18,13 2-5,7 0-36,2-1 4,0-3 3,12-3-8,1-5 0,-2-4 0,0-5 3,0 0 6,-2-7-11,-3-9 0,-1-6-8,-5-2-9,0 1 15,0 1 0,0 6 4,0 5 3,0 5 26,0 4-1,0 2-17,8 0-13,3 0-5,2 10 5,2 1-2,1 1-14,2 1-36,1-2-30,3-1-12,-2-2-17,-4-3-27,-6-3 61,-5 0 77,-5-2 1,1 0 72,-1 0 63,0 0-11,1 0-25,-1 4-27,0 3-39,0 4-10,0 7 18,0 2-25,0 3-3,-1-2-9,1-2-4,0-4 4,0-4-5,0-5-5,0-5-25,0-1-2,0-5 31,1-15-1,4-6-12,0-6 12,5-4 2,2 4 0,2 3 14,2 7 11,-2 7 18,-5 7-2,-2 5-5,-2 3-22,1 5-14,3 13 2,-4 8-4,0 4 4,-5 1-1,0 0-1,0-4-2,-5-3-32,1-5-102,-1-6-47,3-4-212</inkml:trace>
  <inkml:trace contextRef="#ctx0" brushRef="#br0" timeOffset="311224.0655">24094 10733 1070,'0'0'0,"88"-17"-42,-43 17-96,-6 0-574</inkml:trace>
  <inkml:trace contextRef="#ctx0" brushRef="#br0" timeOffset="328256.5675">21608 9392 340,'0'0'24,"0"0"-9,0 0 43,0 0 17,0 0-5,0 0 32,0 0-31,0 0-25,0-56-4,-7 49 36,1 1-10,1-1-25,-2-2-6,0 3-4,-4-1-15,-1 2-3,-1 1-4,-2 1 4,-2 2-7,-1 1-2,1 0 7,-2 0-3,2 0-2,-3 8-6,-2 4 5,-1 1-3,-2 5 1,0 2-4,1 4 0,2 1 3,5 2 0,4 3 0,4 1 2,3 0-2,1 0 6,1-3-3,2 0 5,2-2-5,0-1 0,1 0 5,10 1 10,2-1-6,2-2-5,4-3-2,0-3 3,2-2 5,2-3-3,0-5 3,5-3-4,4-4-1,3 0 7,2-13 6,0-6-8,-4-6 2,-5 0 1,-5-5-5,-6 0 4,-3-2-10,-5-1 0,-1-4-2,-4-2-3,-1 0-4,-2 1 2,-1 8-1,0 3 1,0 6-2,-11 2 1,-1 3-2,-3 3-1,-2 3-3,-1 5-1,1-1-2,1 6-36,4 0-12,0 0-20,3 0-35,2 11-40,-2 4-51,0 3-39,-2 0 18,0 0-111</inkml:trace>
  <inkml:trace contextRef="#ctx0" brushRef="#br0" timeOffset="328638.4801">21440 9476 163,'0'0'0,"0"0"-14,0 0 14,0 0 24,0 0 47,0 0 37,-64 0-17,62 0 11,2 0 15,0 0 30,0 0-44,0 2-26,5 4-29,4 1 6,-2 3-6,-1-1-14,-1 1-11,-4 2-9,-1-3-3,0 1-2,0 0-3,-1-1-4,-6-5 0,0 0-2,1-3-4,-1-1 4,4 0 6,0-9 3,3-7 1,0-1 1,0-3 4,7 4 3,3 0 9,-5 6-11,0 5-11,-2 3-4,-2 2-1,2 0-34,4 4-130,4 8-79,-1 1-207</inkml:trace>
  <inkml:trace contextRef="#ctx0" brushRef="#br0" timeOffset="328907.6872">21576 9475 952,'0'0'73,"0"0"-73,0 0 25,0 0 18,0 0-32,0 0-4,5 14 7,-5 0-12,-1-1 2,-2-4-1,0-4 0,1-3 0,1-2 1,0 0 2,1 0 11,0 0-7,0 0-10,-2 0-21,1 0-34,0 0-79,0 0-161,-1 2-153</inkml:trace>
  <inkml:trace contextRef="#ctx0" brushRef="#br0" timeOffset="330011.7761">13074 11843 210,'0'0'66,"0"0"3,0 0 33,0 0 25,0 0 63,0 0-4,0 2-42,1-2-29,1 0-9,-2 0-46,5 0-18,0 5-12,1 2 7,0 1-20,-3-2 11,-3 1-17,0 0-9,0-1 1,-8 1 1,-5 0-4,-1-3-10,3-4-8,0 0 16,4 0 2,3-11 6,4-2-1,0-2 7,7-1-2,8 0-3,3 2 3,-2 4-2,-2 2-2,-3 6-3,-6 1-2,-4 1-1,-1 0-6,0 3-9,0 6 9,-7 0-24,-3 0-11,1-3-22,2-2-16,6-3-26,1-1 26,8 0-31,22 0-83,13-1-146</inkml:trace>
  <inkml:trace contextRef="#ctx0" brushRef="#br0" timeOffset="330470.1633">14472 11962 730,'0'0'228,"0"0"-125,0 0 21,0 0-29,0 0-48,0 0-14,35 12-17,-35 4-11,-8-2-4,-10 0-2,-2-4-6,1-6 4,6-4-4,5 0 7,6-13 11,2-4 12,0-1 20,12 0-10,3 4 1,0 2 0,-2 5-6,-4 3-16,-2 4-12,-4 0 0,-3 2-35,0 10-91,-12 1-117,-17 0-297</inkml:trace>
  <inkml:trace contextRef="#ctx0" brushRef="#br0" timeOffset="333580.9915">14524 11424 534,'0'0'94,"0"0"-20,0 0 36,-37-67-40,22 52-11,-2 1-11,-2-1-28,0 0-11,-5 1-2,-4-3-4,-6 0 2,-3 1-1,-4 0 2,-5 2 10,-5 1-2,0 1-7,-3 5 10,3 0 12,-2 4-15,2-1 2,1 2-10,-1 0-2,-2 2-3,-5 0 2,-7 0-3,0 0-1,4 8-3,8-1 1,8-1-5,5 1 8,5 2 0,-1-2 0,-2 4 2,-4-1-2,-1 4 0,-4 3 0,1 2 1,3 2 3,5 2 4,7 3 1,6 1 15,5 4 14,6 0-12,0 7 6,-1 0-1,1 2-13,-2 1-11,-1-3-3,2 0-1,1-5 3,3-3 2,3-1 6,3 0 1,3 2 1,1 1 2,1 4 1,0 1-2,0-1-8,7 2-4,4 0 8,5-3 3,2 2-5,3-5 3,2-3 1,4-2 2,2-2-8,3-1 7,-1 3-5,0 1-7,3-1 5,-2 4 5,-1-2 1,3 0-6,1-3 8,1-1-9,1-1 7,-1-3-7,-1 1-1,-1-4-6,-2 0 0,-1-1 3,-2-2 3,-1 1-2,3-2 2,1-1-3,5 0-2,4-3 4,-2-1-5,0-1 3,-3-2-4,1 1-2,-1-3 2,5 0 0,2-4 1,3 0 0,1 0 0,0 0-1,-2-5 2,-2-5-2,0-2 0,-1 0 2,-2-3-1,0 0 1,0 0-1,-2-2-1,1-2 1,-3-1-1,1-3 0,4 0 1,-3-5 3,0-3-4,-3-1 1,-4-5-2,-4-1 1,0-1-1,-3-1 1,-4 1 0,-4-2 0,-1-4 0,-3-3-2,0-3 0,-3-1-1,-2-1 1,-2 3 2,-4 1-1,-1 3 2,0 2-2,-4 3 1,-9 4-1,2 1 1,1 4 1,1-2-1,0 5 0,0 3 3,-2 3-3,1 4 0,-3 4-3,-1 2-4,-2 0 1,-4 2 0,0 1 4,-3 1-2,-2 1-4,-6 1 2,-4 2 2,-3 0-3,1-1 2,5 1 0,4-2-1,1-3-8,5-1-11,5-2-21,4 2-37,8 1-61,5 1-182,0-1-439</inkml:trace>
  <inkml:trace contextRef="#ctx0" brushRef="#br0" timeOffset="334616.161">14492 11966 620,'0'0'183,"0"0"-136,0 0 42,0 0-16,84-16-16,-38 16 22,7 5-13,7 4-19,5 1-17,5-2-9,5-1 2,-4-4 0,-6-3 3,-10 0-3,-10 0-7,-8-2-5,-9-4-4,-7 1-2,-4-1-5,-8 2-15,-6 0-40,-3 2-85,-19 1-81,-20-5-327</inkml:trace>
  <inkml:trace contextRef="#ctx0" brushRef="#br0" timeOffset="335251.3071">13015 11909 180,'0'0'86,"0"0"-65,0 0 24,0 0 5,0 0-15,0 0 20,50-7 4,-50 7 2,-4 0 56,-3 0 12,0 0-4,0-4-18,0-1-1,-2-1-17,-8-1-23,-9-1-26,-14 1-9,-15-1-2,-23 4-5,-16-4-9,-14-2-5,-8 3-7,6 1-3,12 2 7,21 4 0,21 0-7,23 0-1,18 0-32,15-4-27,6-6-101,27-5-185,14-5-257</inkml:trace>
  <inkml:trace contextRef="#ctx0" brushRef="#br0" timeOffset="336827.4817">15264 12000 351,'0'0'121,"0"0"-44,0 0 5,0 0 26,0 0-37,0 0 13,0-4-9,0 4-20,4-3 0,6 0 1,5 0-35,4 0-13,1 3 1,-2 0 0,-4 0-3,2 0-6,3 0 0,5 0-13,6 0-165,-1-5-424</inkml:trace>
  <inkml:trace contextRef="#ctx0" brushRef="#br0" timeOffset="337399.5697">15705 11947 460,'0'0'68,"0"0"-54,0 0-11,0 0-3,0 0-7,0 0 5,-47-7 1,37 7-10,2 4 5,3 0 4,2 2 1,3-2-73,0-2-216</inkml:trace>
  <inkml:trace contextRef="#ctx0" brushRef="#br0" timeOffset="337725.9464">15394 11994 512,'0'0'80,"0"0"-44,0 0 62,0 0-8,0 0 3,0 0 26,1-10-21,27 5-43,11 3-1,10-2 10,4 4 0,2 0-18,-1 0-17,-4 0-16,-5 0-4,-7 0-7,-7 2 0,-11 0-3,-8-1 1,-3-1-52,-4 0-49,2 0-77,3 0-91,0-1-46,-1-1-126</inkml:trace>
  <inkml:trace contextRef="#ctx0" brushRef="#br0" timeOffset="338213.7812">16302 11747 821,'0'0'126,"0"0"-79,0 0 42,-28-55-41,1 55-5,-6 0-18,-3 17-3,-3 15-4,3 11 4,4 10 13,7 5 4,13 3 8,12-2-6,1-3-12,23-5-11,5-11 1,7-9-6,2-9-7,5-8 9,4-8 3,5-6 5,3-3-3,1-17 13,1-7-17,-7-13 2,-11-7-10,-14-9 4,-12-2-7,-13-3-1,0 0-4,-20 1 1,-11 9-3,-6 9 0,-8 15-4,-1 11 5,-4 11-8,2 5-5,0 2-2,5 13-12,4 4-16,9 1-23,13 2-22,10 1-102,7 1-50,4-4-228</inkml:trace>
  <inkml:trace contextRef="#ctx0" brushRef="#br0" timeOffset="338734.7388">16063 11735 951,'0'0'124,"0"0"-109,-39-55 51,23 36-56,1 2-5,3 5-2,3 2-3,3 7-58,2 3 21,4 0-22,0 0-86,4 8-33,13-2-100</inkml:trace>
  <inkml:trace contextRef="#ctx0" brushRef="#br0" timeOffset="338997.5938">16645 11765 1035,'0'0'104,"0"0"-75,48-71 71,-25 54-40,-3 4-31,-4 6 5,-5 5-34,-6 2-27,-3 0-75,-2 14-77,-4 1-172</inkml:trace>
  <inkml:trace contextRef="#ctx0" brushRef="#br0" timeOffset="339277.8978">16636 11952 724,'0'0'189,"0"0"-80,0 0 29,0 0-70,0 0-13,69-23-1,-52 20-29,0 2-22,1-1-3,-1 2-34,1-1-126,-2-2-224</inkml:trace>
  <inkml:trace contextRef="#ctx0" brushRef="#br0" timeOffset="339596.08">16037 12248 991,'0'0'170,"0"0"-56,0 0 2,0 0-48,0 0-18,0 0-10,-20 10-30,6 1-9,1 1-1,3 1-15,2 0-56,7-1-35,1-3-114,1 0-197,12-3-294</inkml:trace>
  <inkml:trace contextRef="#ctx0" brushRef="#br0" timeOffset="339837.2235">16368 12307 1182,'0'0'168,"0"0"-148,0 0 25,0 0-21,86 7-11,-53 6-13,2 3-7,-1 1-125,0-3-268</inkml:trace>
  <inkml:trace contextRef="#ctx0" brushRef="#br0" timeOffset="341125.9582">17824 11746 711,'0'0'132,"0"0"-16,0 0 8,0 0-25,0 0-33,0 0-46,22 40 21,-16 2 4,-3 1-24,1-3-11,-1-3-8,2-4 4,1-5-4,0-6-2,0-6 1,-3-7-3,-1-7-5,-2-2 3,0 0 4,0 0 7,0-7-7,0-2 0,0-1-4,-3 2 8,2 2-5,-2 2 1,3 2 0,0 1-2,-2-1 0,1 2 1,-1-2 1,0 0 0,-2-1 1,1-1 0,-4 0 5,-1 2-6,-4 0-2,-6 2 2,-3 0 0,-6 10 1,0 8-1,2 6 2,4 5 2,7 1 2,6 2 4,3-2-1,5-2 2,0-1 9,4-8-10,15 0 11,13-6-8,9-5 3,6-4-5,1-4 0,-3 0-6,-6-11 4,-2-8 3,-1-9 5,-4-6-12,-9-6 3,-8-7-3,-12-4 8,-3-3-5,-12 0 0,-15 6-7,-5 8-1,-1 14-3,0 12-5,0 13-7,1 1-18,2 13 2,2 6-25,6 6-24,6 2-55,7-1-32,5 5-31,3 0-22,1-3 65,0-4-13,2-4 5,8-7 13</inkml:trace>
  <inkml:trace contextRef="#ctx0" brushRef="#br0" timeOffset="341694.9008">17814 12076 22,'0'0'236,"0"0"-141,0 0-24,0 0 36,-13-58-6,8 47 38,-3-2-17,3 5-26,3-1-28,0 1 3,1 1-17,1 3-21,0 1-7,0 1-4,-2 2-4,2-1-7,-4-1 3,1-1-1,-2-2-7,0-2 0,0-3 1,2 0-3,-1-1 3,1 0-6,-2 1-1,-1-2 3,-3 1-3,0-3-5,-3 1-3,3-3 3,0 0-9,2-1 2,1 1 12,1 0 0,0 0 0,1 1 1,-1 3 7,1 5 0,2 2 8,2 1-6,0-1 4,15-1-12,10-1-2,8-3 0,0-1 2,-3 1-2,-7 1 1,-8 2 2,-7 2 7,-4 3 9,-4 2-2,0 0-1,0 0-5,0 0-8,0 0-3,5 4-5,2 9 5,-1 10 2,-2 0 7,-4 5 11,0 1 6,-7 1 3,-3-2-7,0-3-3,6-3-7,4-4-7,4-5-5,12-4-2,0-2-41,-2-2-63,-5-3-156,-5-2-269</inkml:trace>
  <inkml:trace contextRef="#ctx0" brushRef="#br0" timeOffset="342264.3826">18025 12168 724,'0'0'64,"0"0"44,0 0 54,0 0-53,75 54-2,-55-37-28,0 0-35,-4 1 3,0-2-19,-2 0-6,-1 2-2,3 3-11,-3-1-4,2 3-3,-2-2 2,-2-2-3,-4-4-1,-4-3 2,-3-4-2,0-5-3,-3-1-3,-10-1 6,-3-1 1,-3 0-1,1 0-10,0 0-2,-2-4 4,-3-2-4,-4-3-1,-3-1-5,-1-2 13,6 5 0,10-3 5,7 4 2,8 1 15,0 1-3,3 0-3,9 1-9,-2 0 5,-1 3 6,-5 0-4,-1 0-6,1-3 1,5-1-1,6-7 3,9-7-6,4-5-27,-2-3 3,-5 2 7,-7 3 4,-8 4-19,-6 5-53,-7 3-148,-18 3-380</inkml:trace>
  <inkml:trace contextRef="#ctx0" brushRef="#br0" timeOffset="342729.1904">17681 12308 555,'0'0'242,"0"0"-103,0 0 38,0 0-40,0 0-55,-61-28-46,44 31-11,-5 13-18,-1 4-1,0 1 1,2-1-7,8-5 0,6-2-3,7-5-1,0-3-6,9-1 10,11-4 18,3 0 0,3 0-1,1 0-1,-3 0-8,-3 0-2,-5 0-3,-4 0-2,-5 0 0,-3 0 1,-4-9 7,0-9 0,0-5-7,0-5 1,-5-2-1,-4 0 1,0 3-2,0 3-1,0 8-5,1 6-22,2 5-60,5 5-129,1 0-258</inkml:trace>
  <inkml:trace contextRef="#ctx0" brushRef="#br0" timeOffset="344258.857">19210 11844 784,'0'0'89,"0"0"-62,0 0 89,0 0-41,0 0-15,0 0 15,-23 21-34,18-20-18,1-1-14,-2 0 5,1 0 4,-1 0 11,0 4 2,1 8-7,-1 10 1,4 12 14,1 9-7,1 6-7,-2 1-11,-2-1-2,-4-4-1,-3-3-5,-2-5-2,-1-1-2,0-4 0,5-1-1,3-4 0,5-1-1,1-3 0,0-3 1,9-4 1,2-2 2,3 0 1,1-4 24,0 2-7,-1-2-9,0 1-5,-4 0 3,2 2-10,-1 1 5,-1 0-5,2-1-1,-1-2 2,-2-5-2,-2-2-1,0-4 0,0 0-2,6-9 3,6-11-2,5-6-3,5-3 5,3 0-4,0 3 4,-1 3-1,-4 7 1,-7 5 6,-4 5-3,-5 3 1,-2 1-3,1 2-1,0-3-1,-1 1 1,-1 0 0,-1-3 3,-1-1-2,-1-3 3,-5-6 2,0-7-6,0-8 0,-6-7 0,-2-6-1,-1-2 1,4-4-4,1-3 3,3 0 0,1-1 0,0 5 1,0 9 0,0 8 1,3 6-1,-1 6 2,-1 5-2,0 6 0,-1 2-2,0 3-6,0 1-16,0 0-5,-9-1 6,-8 0 6,-6-1 5,-5 2 8,-9-1 3,-5 0 0,-3-1 1,-1 1 1,4 2-1,6 1 0,7 0-1,5 2 0,5 9 0,4 2-9,6 2-46,7 1-91,2 0-81,17-5-114</inkml:trace>
  <inkml:trace contextRef="#ctx0" brushRef="#br0" timeOffset="344947.9771">19148 11946 590,'0'0'211,"0"0"-209,0 0 1,0 0 5,0 0 14,0 0 10,30 6-4,-30 2-5,0 7 65,0 4-14,0 8 0,0 1-2,0 3-31,0 0-9,1-3-13,2-5-7,-1-4 0,0-7-2,-2-6-7,0-5 1,1-1 1,4 0 22,4-7 26,6-4-35,0 1-17,0 3 9,-2 0 8,-3 5-13,-6 0-3,-3 2-2,0 0 1,-1 0 2,1-1-3,4-1 1,3-2-1,6-2 2,-3-1-2,0 1 2,-3 1-2,-3 0 2,-3 1 1,-2-1 4,0-2 4,0-4-3,0-2-4,0-3 5,0 0 1,5 1-1,1 2 0,3 4 1,-2 5-7,-3 3-2,-2-1-1,-2 2-1,0 0 0,0 0-3,-7 0-19,-10-2 22,-8 2-4,-6-4 5,0 1-9,4 0-28,9 0-25,8 3-87,6 0-123,1 7-324</inkml:trace>
  <inkml:trace contextRef="#ctx0" brushRef="#br0" timeOffset="346537.7009">16629 11923 157,'0'0'65,"0"0"2,0 0 4,0 0-15,0 0 9,0 0 9,12 1-25,-12-1-10,0 0 13,0 0-17,0 0-3,2 0 17,4 0-7,8 0-13,5-1-6,13-2 18,14-1 5,17 4 20,19 0-11,13 0-36,6 0-13,3 4-1,-1-3-3,-4-1 7,-8 0 8,-11 0 5,-14 0 7,-16 3-12,-11 2-11,-14-1-5,-11 0-1,-8-2-6,-6-2-42,0 0-12,0 0 47,0 0 13,0 0 18,0 0 2,0 0-2,0 0-6,0-1-5,0 1-1,0 0-6,0 0-2,0 0-13,0 0-13,0 0 22,0 0 5,0 0-4,0 0 5,0 0 2,0 0 0,0 0-2,0 0 0,0 0 0,0 0-61,0 0-110,0 0-225</inkml:trace>
  <inkml:trace contextRef="#ctx0" brushRef="#br0" timeOffset="347611.8931">18142 12093 304,'0'0'60,"0"0"-40,0 0 56,0 0 12,0 0 0,0 0 31,-20-19-6,20 19-40,0 0-37,0-1-17,0 1-5,0-1-9,0 0 1,3 1 6,11-2 7,10 2 12,13 0 4,17 0-3,16 5-6,12 3-6,7 1 14,2-1-5,-3 0 5,-5-1-1,-1 1-12,-10-2-5,-14 0 17,-11 2-2,-18-1-25,-12-1-3,-6-3-3,-7 0-1,-4-2-20,0-1-6,0 0 10,0 0 17,0 0-1,0 0 1,0 0 0,0 0-15,0 0-19,0 0-16,0 0 13,0 0 2,0 0 12,0 0 18,0 0-1,0 0 5,0 1-32,0 4-47,0-1-98,0-2-158</inkml:trace>
  <inkml:trace contextRef="#ctx0" brushRef="#br0" timeOffset="348356.7235">19196 12668 23,'0'0'597,"0"0"-515,0 0 21,0 0 20,0 0-53,0 0-17,0-7-7,0 5-16,0 2-17,0 0-4,0-1-4,0 1-3,0 0-2,0 0 0,0 0 2,0 0 5,0 0-7,0 0 5,0-3-5,0 0-24,0 0-67,-2 0-65,0-2-127,-1-1-205</inkml:trace>
  <inkml:trace contextRef="#ctx0" brushRef="#br0" timeOffset="348698.2333">19141 12579 733,'0'0'138,"0"0"-61,0 0 45,0 0-31,0 0-37,0 0 0,0-3-27,0 22 3,0 10 30,0 3-2,0 8-8,0 4-3,0 7-15,7 4 8,2 0-23,-4 0-5,0-3-7,-1-6-2,-1-2 2,-2-6 17,-1-2-9,0-8-9,-2-4-4,-10-5-2,-5-6-2,-6-5-15,-2-5-8,0-3-6,5 0-28,8 0-71,8-9-130,4-6-316</inkml:trace>
  <inkml:trace contextRef="#ctx0" brushRef="#br0" timeOffset="349321.834">17776 12258 622,'0'0'240,"0"0"-173,0 0 23,0 0 37,38 76-29,-28-43-20,-1 3-13,-3 8-5,-1 6-10,-3 10 14,-2 7-17,0 1-3,0 1-17,-5-1-16,-3-4 2,-1-6-1,-1-4-8,1-7 2,1-4 6,1-4-9,2-4 2,3-6-2,0-6 0,2-6-3,0-7-1,0-5-7,0-3-28,-2-1-53,-8-1-75,-8-3-102,-12-12-234</inkml:trace>
  <inkml:trace contextRef="#ctx0" brushRef="#br0" timeOffset="350184.8131">16321 12202 374,'0'0'243,"0"0"-110,0 0 17,0 0-33,0 0-2,0 0 0,-43 72-8,43-25-17,7 7-18,9 8-9,3 0-16,1 3-7,-1 0-12,-3-4-6,-1-1-12,-3-3-4,-7-2 3,-4-3-7,-1-2-1,-6-5-1,-8-5 1,0-6 0,3-9 0,4-8-1,7-8 0,-2-4-1,2-5 0,0 1-1,-1-1-4,0 2 0,0-2 4,-1 1-7,0 0-10,1-1 5,1 0 4,0 0 2,0 2 0,0-2 3,0 0-3,0 0 4,0 0 2,0 0 2,0 0 2,0 0-2,0 0 1,0 0-1,0 0-3,0 0-8,0 0-4,0 0 3,0 0 7,0 0 4,0 0 1,0 0 0,0 0-2,0 0-1,0 0-6,0 0-55,8 0-98,16-10-223,17-2-538</inkml:trace>
  <inkml:trace contextRef="#ctx0" brushRef="#br0" timeOffset="350633.2661">17755 13384 249,'0'0'143,"0"0"-133,0 0 4,0 0-3,0 0 5,0 0 24,-23-11-32,23 8-8,6 1-16,14-2-94</inkml:trace>
  <inkml:trace contextRef="#ctx0" brushRef="#br0" timeOffset="352194.5704">18778 13299 347,'0'0'207,"0"0"-169,0 0-22,0 0 17,0 0 25,0 0 39,-32-14-19,19 14-40,-1 0 3,-3 0 4,0-2-8,-4 1 2,-5-1-4,-5 0 1,-4 2-4,-3 0 8,-3 0 7,0 0-15,-3 0-10,-1 0-4,-3 0-1,1 0 6,1 0 4,1 2-1,-1 1 4,5 0-10,7 1-8,14-2-6,12-1-6,8 1-3,1-2-13,22 0-8,8 0 19,11 0-13,5 0-11,12-2 17,10 1-3,10 1-86,3-2 4,-5 2 52,-10-3 45,-11 1 3,-8 2-2,-9 0 1,-3 0-1,-4 0-1,-1 0-1,-3 0-19,-3 0-10,-5 0 14,-3 2 16,-9 1 6,-3-3 9,-5 0 6,0 0 13,-20 0-7,-14 0 2,-10 0-1,-12 0-9,-7 0-5,-9 0 24,-2 0-1,-6 0-17,-2 0-12,-2 0-2,-1-3 0,-1-1-5,3-1 5,1-2 1,-4 0-2,-4-2 0,-5-1-3,-8 1-2,-9-1-4,-1-1-16,5 4 6,8 0 5,7 2 3,4 2 6,-1 0-7,-2 2-1,1 0 6,-6-3 2,-7 1 2,-5-4-1,-10-5-1,-1-4-26,7-1-20,12 0 22,14 3 24,18 5 5,9 1 11,6 6 10,-1 1-1,-2 1-9,-8 0 8,-4 1-5,-3 3-12,-4-2-6,-1-2 3,-2 0-4,0-4 1,6-2 1,7 2 4,6 4 0,6 0 11,3 0-1,0 0 0,-5 2-8,-3-1 4,-8 2-2,-3-3-4,-1 0-5,1 0-1,6 0 0,7 0 1,3 1-1,1 1 2,-1 2-1,-3 1-1,-3 2 1,-6 3-1,-6 5 2,-6 3-2,0 1 3,6-1-6,10-7 4,11-6-1,7-4 1,1-1 1,0 0-2,2 0 1,0-1-1,-1-1 2,-3 1-2,-2-1 1,-1-2 0,0 1 0,2-1 0,4 2-1,2 0 0,4 1 1,-2-1-1,-3-2 1,-1-3 4,-5-2-5,0 0 6,1 1 0,2 0-6,3 1 4,-7-3-3,-4 1 0,-4-2 4,-2 2 27,2 2-31,3 0 3,3 3 0,1-1 10,5 2-8,-1-1 4,-4-4-3,-1 2 0,-4 2 11,-6 1-11,0 3-6,0 0-1,3 3 0,7 2-4,7 0 4,11-2 2,7-3 0,7 0 1,7 0 1,3 0-1,4 0-1,-1 0-1,1-1 0,2 1-1,1 0-3,-1 0 2,2 0 0,-2 0-6,1-2-12,1-4-25,0-5-63,0-12-68,14-11-44,13-14-674</inkml:trace>
  <inkml:trace contextRef="#ctx0" brushRef="#br0" timeOffset="352615.7209">11919 11971 7,'0'0'0</inkml:trace>
  <inkml:trace contextRef="#ctx0" brushRef="#br0" timeOffset="353514.8193">12084 11828 389,'0'0'25,"0"0"23,0 0 41,0 0-38,0 0 54,0 0 16,3-11-30,-3 11-13,-3-1-3,-15 0-7,-8-1-23,-6-1-14,-5-1 0,-1 0-13,-6 1-9,-2 1 0,-6 0-8,4 0 2,9 2-3,10-2 0,14 2 2,8-2-2,4 2-4,3 0-38,0 0-21,0 0 5,5 4 23,4 2-18,1-3-14,-2 1 16,-1 2 19,-2-2 8,-1 0 9,0 0-17,-1-4-17,-2 2 12,-1-2 5,0 0 32,0 0 9,0 0 4,-8 0 8,-1-2 28,0-5 28,-1 1 9,3 1-3,1-1-12,4 5-7,1 1-1,1 0-17,0 12-33,0 15-5,9 13 32,5 6-2,-2 4-16,0 0 0,-1-5-11,-2-5-7,0-12-1,0-9-1,-2-7-2,-1-8 0,-3-2-13,-3-2-16,0 0-16,0 0-28,0 0-32,0 0 36,-2-2 28,2 2 9,0 0-30,0 0-29,0-2-16,0-2-22,0 0 21,0-1 48,1 1 60,2-2 6,0 2 31,-1 2 23,-2 0 11,0 1 21,0 1-25,0 0-33,0 0-13,0 0-15,0-1-5,0-2 3,0 3 3,0-1 21,0 1 9,0 0-3,0-2-9,0 2-7,-2-1 9,-1-1-6,-1 0 3,1 0-2,3-1 7,-2 2-8,1-1-3,1 0-14,-1 0-1,1 1-3,0 1-15,0-2-28,0 2-5,0 0-17,0 0-85,4 0-95,3 0-55</inkml:trace>
  <inkml:trace contextRef="#ctx0" brushRef="#br0" timeOffset="354355.5697">11705 12145 655,'0'0'108,"0"0"-31,-44-72 62,21 55-58,-8 9 7,-10 8-23,-12 7-30,-7 20-28,-5 9-2,8 12 4,9 8 11,18 11 14,15 6-13,15 5 0,14 1-3,24-7-1,17-13-7,15-16-1,13-18 9,10-18 0,0-7 3,-3-19 0,-10-13 8,-16-7-5,-15-10-1,-15-7-3,-12-10-15,-17-2-2,-5 3-1,-16 4 3,-18 3-5,-11 9 0,-6 8-5,-4 13-5,5 19-33,5 9-13,11 13-30,10 13-96,9 5-42,6-1-121,4 1-148</inkml:trace>
  <inkml:trace contextRef="#ctx0" brushRef="#br0" timeOffset="354663.3976">11525 12436 648,'0'0'97,"0"0"-71,-7-78 95,9 51-11,11 4-5,1 9 28,5 9-59,4 5-60,3 2-2,2 18-4,-1 3-2,-2 4-3,0-2 0,1-6-2,-1-7 0,0-8 0,1-4 3,-2-7 1,-6-14-3,-4-4 2,-7-4 2,-7 1-5,0 4 3,-7 6-4,-7 9-12,0 8-63,-3 1-80,0 15-83,1 10-110</inkml:trace>
  <inkml:trace contextRef="#ctx0" brushRef="#br0" timeOffset="354967.7264">11691 12532 959,'0'0'86,"0"0"-83,0 0 110,-30 65-4,19-23-38,2 6-1,2 5-32,2 1-26,3 1-6,0-5-2,2-4-1,0-8-3,0-9-2,0-10 1,8-5 1,-2-7 2,-2-1-1,0-3 1,-1 0 1,3 0-3,2-3 7,5 4-1,8-1 9,8 0-3,11-1 0,6-2-12,1 0-5,-2 1-83,-4-1-136,-12 0-222</inkml:trace>
  <inkml:trace contextRef="#ctx0" brushRef="#br0" timeOffset="356042.9785">10630 12509 433,'0'0'149,"-72"-100"-49,37 51 53,10 8-17,8 11-40,10 8-3,7 9 3,20 9-30,20 4-53,9 3 4,2 18 20,-11 7-16,-14 8-10,-13 5-5,-13 3-2,0-3-4,-17-3-4,0-3-14,2-9 2,5-5-3,7-5 13,3-6-1,9-4 7,12-6 4,6 0 0,7-5-4,-1-9-3,-1-3-53,-6 1-29,-10 1 15,-7 1-12,-6 1 27,-3 1 8,0-1 19,0-1 24,-5 0 4,0 0 18,1 2 27,1 2 19,0 2 0,3 4-3,0-1-9,0 5 10,3 0-30,14 0-23,5 5 0,1 2 11,-7 5-5,-7 2-8,-4 2-5,-5 2 0,0-1-2,-5 0-1,-4-2-4,4-5-4,3-1 5,2-3 0,0 2 4,6-1 3,4 3 7,1-3 11,-1 3 0,-4 0-1,-5 0-7,-1-1-5,0 2-7,-6-1-1,-7 0-5,-1-4-35,5-5-15,5-1-19,4-13 9,8-14-32,18-10 2,8-5 23,2 2 57,-5 6 15,-7 7 23,-10 12 23,-7 9-11,-6 6-9,-1 0-19,0 15-5,0 7 16,0 6 16,0 0-2,0 1-10,0-6 4,1-6 8,5-8-10,1-4 1,2-5 2,2 0-1,-1-4-7,-5-6-11,-1-3-1,-4 2 1,0-4-8,-2 3 0,-3 1-7,-1-1-18,3 3-32,3 5-45,0 2-55,2 2-207,7 0-142</inkml:trace>
  <inkml:trace contextRef="#ctx0" brushRef="#br0" timeOffset="356285.2602">11170 12584 954,'0'0'70,"0"0"-68,0 0 45,0 0 5,36 70 14,-27-41-12,2-3-45,-2-5-6,1-7-2,-2-8 2,0-4-2,1-2 2,0-6 6,-1-12-3,0-2-6,-1-2-16,-1 2-58,2 6-60,2 3-144,0 4-175</inkml:trace>
  <inkml:trace contextRef="#ctx0" brushRef="#br0" timeOffset="360645.4438">15599 11374 132,'0'0'741,"8"63"-736,5-9-5,2 16 8,-6 9 16,-2 11 38,-5 11 17,-2 8-40,0 4-26,-5 0 20,-6-4-13,4-7-5,3-7 2,4-5 1,0-6-10,4-2-5,6-1 2,0-5-3,0-3 4,1-6 2,-1-5-3,2-5-1,1-2 2,-2-1 8,2-2-3,-4 0-7,-4-3-2,0 1-2,-3-8 2,2-7-1,2-7 0,4-9 0,0-2 0,0-6 0,-1-2 1,-1-3-1,-2-1 0,1 0-1,0-1 1,5 2 0,5 0 1,7 2 3,10-1-2,9-1 7,16 3 5,14 0-14,6 3 6,7 5-1,3 2-1,-2 1-2,1-1-1,4-4-2,4-3 0,10-2 0,12-5-1,8-1-4,6-2-9,2-2-5,-10 0 11,-6 0 6,-7 0-2,-4-2-6,0-11-5,2-2 11,0-3-27,1 3 1,-1 7 20,-2 5 4,2 3 0,-7 0-12,-8 0 3,-7 0 8,-7 4 7,-7 7 3,-7-2-1,-6 4-2,-6 1-6,-1-3-43,1-4-27,1-5-29,4-2 41,2-2 32,1-6 32,4 0 14,-4 0 3,-3 4-7,-7 1 4,-9 3-14,-7 0-22,-8 0-33,-7 0-13,-6 0 61,-3 0 7,2 0 22,-3 0 10,2 0-15,-2 0-5,-3 0-3,-3 0-3,-1 0-1,-1-1-2,1-2 3,3-1 26,0-4-9,0-2 12,0 0-4,-1-4-23,1-2-1,0-2-1,-3-1-2,3-6 0,0-2 3,-3-4 13,-1-8 8,-1-6-8,-2-11 1,0-11-12,0-10 6,-2-11-2,-2-9 0,-1-10 1,-5-9 4,-9-2 23,-7-1-35,-6 9-6,0 7-5,-5 11-9,1 8 14,8 12 0,4 6-130,10 3 127,5 1-5,2 4-24,3-2-45,0 5-6,-2 3-65,-1 3 94,-4 8 18,1 7 62,-1 6-26,3 4 31,2-5 13,3 3 4,3-1-3,0 2-10,0 2-15,0 6 4,-4 5-10,-6 7-14,-6 4-1,-2 1-1,-2 0 2,-2 6 2,-5 3 3,-6-2 11,-11-2 35,-19-5 6,-24 0-9,-24-15 0,-19-6 11,-8-4-6,9 1-14,11 2-19,18 4-5,7 0-8,-1 3-4,-5 1 0,-10 1-3,-12 4-7,-12 0 7,-14 0-4,-8 1-14,3-3-12,6-1-2,9 1 8,12 1 21,10 2 4,5 3-1,8 3 0,4 2-1,-6 0-4,1 0-20,0 7 0,5 1-5,12-2 13,11-2 17,14-4 0,12 0 2,8 0 30,5-8-31,6-1 3,-1 1-4,-1 0 1,0 1-1,0 2 0,2 4 11,5 1 4,8 0-15,4 0 0,5 0 3,3 0-3,-1 0 0,-3 0 0,-8 4 0,-5 3 0,-8 3 0,-5 3 1,1 2-1,1-1-1,5-2-4,6-3 0,10-2-4,6-3-18,6-2-19,7-2-54,33-6-177</inkml:trace>
  <inkml:trace contextRef="#ctx0" brushRef="#br0" timeOffset="363161.4122">15526 11283 245,'0'0'104,"0"0"-27,0 0-10,0 0 2,0 0-9,0 0 5,0 0-44,0 0 1,1 0 31,-1 18-11,0 3-7,0 2-6,0 4-11,5 1-12,2 0-6,-2 1-8,-3-2-89,0-5-49,1-5 15,0-6-22,2-8-86</inkml:trace>
  <inkml:trace contextRef="#ctx0" brushRef="#br0" timeOffset="390544.7239">12246 11669 527,'0'0'163,"0"0"-149,0 0 13,0 0 21,0 0 10,0 0 34,-52-44-23,49 42-34,-3 2-4,4 0 19,2 0-6,0 0-7,0 3-17,6 13-5,11 5 33,7 2 4,5 0-30,-1-2-10,-1-4 0,-1-2 3,-2 0-8,-3-3 2,-3 0-5,-1-2 6,-4-3-8,-2-1 2,-4-1 1,-3-3-3,-3 0 1,-1-1-1,0-1 1,0 0 4,0 1 1,0 1-1,-1-2 3,-10 3 5,-1 3-13,-5-1 7,1 1-2,2 1 4,1 1 0,2 3 0,-1 2-7,0 3 3,-2 3-2,1-1-2,1 2-1,-1-5-1,1-1 0,1-3 0,4-3-1,3-4-5,0-3-34,3-1-19,1 0-24,0 0-30,0-1-65,12-7-70,2-1-20,1-2-60</inkml:trace>
  <inkml:trace contextRef="#ctx0" brushRef="#br0" timeOffset="391570.6716">12101 11178 917,'0'0'74,"0"0"-38,0 0 44,0 0 3,-10 93 39,10-37-79,0 0-35,0-5-4,-4-6-1,1-8-1,0-9-2,2-10-33,-1-11-79,2-7-25,0-11 29,0-18-50,0-10-15,4-6 173,1-5 8,-3-7 23,2 0 11,-4 5 17,0 7 39,0 17 17,0 9-41,0 9-34,0 6 26,-5 4-9,-10 0-36,-8 12-18,-4 9-1,3 1 1,6 0-1,8-5-1,7-4-1,3-6-2,0-4-1,10-3 1,10-9 2,5-10 14,2-6-7,-2 0 8,-4 3 11,-5 3 12,-7 5-8,-2 4 1,-2 4 14,-4 2-12,0 4-1,1 0-17,2 0-15,3 13-4,2 9 4,1 4 1,3 7-1,5 4-36,5 4-55,4 3-68,0-2-70,-8-3-216</inkml:trace>
  <inkml:trace contextRef="#ctx0" brushRef="#br0" timeOffset="392068.2251">11570 11053 798,'0'0'20,"0"0"-10,0 0 51,0 0 45,0 0 1,0 56-38,-2-27-49,1 2-17,1 2-3,0-1-2,0-3-90,0-5-77,0-9-151,6-8-127</inkml:trace>
  <inkml:trace contextRef="#ctx0" brushRef="#br0" timeOffset="392381.3733">11554 11111 791,'0'0'21,"-27"-68"-16,21 37 9,6 1 70,0 4 47,15 1-42,3 7-42,5 4-37,-1 5-8,-3 6-2,1 3-12,-5 3-63,-5 14-26,-10 10-63,-2 5-19,-21 7 51,-8 3 65,-2 4 23,1-1 44,4-4 40,5-5 53,7-7 37,6-10 27,6-8-31,4-5-47,2-5-33,21-1 9,11 0-19,11 0-36,4 0-5,3 0-123,1 0-98,-1 0-154</inkml:trace>
  <inkml:trace contextRef="#ctx0" brushRef="#br0" timeOffset="396776.1184">13509 11873 85,'0'0'382,"0"0"-300,0 0 7,0 0 2,0 0-23,0 0-10,0 0-3,4-11-18,-4 11-11,0 0-4,0 0-4,0 0-10,0 0-3,0 0-4,0 0 0,0 0 4,0 0 0,0 0-2,-1 0-1,1 0-1,0 0 0,0 0 6,-1 0-7,1 0 3,0 0 1,0 0 8,0 0 14,0 0 21,0 0 0,9 0-9,3 0-17,-1 0 0,-4 0-3,-3 0-7,-4 0-8,0 2-3,0 3 0,-6 3-2,-6-2 0,2-1-18,-1-2-16,2-1 6,3-2 23,2 0 7,2 0 1,2 0 4,0-5 3,0-2 0,2-2-8,9 2 3,4 0-6,4 4-16,4 2-104,6 1-89,-1 0-264</inkml:trace>
  <inkml:trace contextRef="#ctx0" brushRef="#br0" timeOffset="397204.4819">13916 11969 634,'0'0'146,"0"0"-62,0 0 20,0 0-52,0 0-18,0 0-6,0 0-12,23 28-10,-32-21-6,-3 0 0,-1-4-7,1-3-4,4 0 7,1 0 4,3-10 3,4-2 12,0-1 19,0 0 18,4 3-7,5 1-6,2 2-14,-4 6-25,-2 1-1,1 0-73,-1 5-61,1 6-110,-1 0-211</inkml:trace>
  <inkml:trace contextRef="#ctx0" brushRef="#br0" timeOffset="398299.2288">13880 12012 452,'0'0'120,"0"0"-47,0 0 59,0 0-45,0 0-8,0 0-21,0-3-37,2 5-6,3 3 10,0 1-6,1 2-3,1 0 3,-2 2-3,4 1 0,-1 4 2,2 1 5,-1 0-8,-1 1 7,2-2-4,-2-2-5,0-1-3,1-3-4,0-3 0,-2-1-2,1-1 0,0-1-1,1-1 2,2-1-2,-1-1-1,1 0-2,1 0 1,3 0 2,2 0 2,-1-6-2,1-1-2,-2 1 0,-1 0-1,-1-1 0,0 2 2,-1-2-2,-1 1 0,2 1 2,-2-2-2,-1 3-1,1 1 1,0-1 0,-3 0 0,0-1 0,0 1 0,0 0 0,0-3 1,1 2-1,3-2 0,0-1 0,0 4 0,-1-1 0,-2 1 4,-4 2-4,-1-1 0,-1 3-3,-1-2 4,-1 1-1,0-2 0,0-1-2,3 1-16,0-2-11,3-1-2,0 1 5,0 0 6,-2 1-2,-1 1-16,-4-1-30,0 0-73,-5-1-219</inkml:trace>
  <inkml:trace contextRef="#ctx0" brushRef="#br0" timeOffset="399137.6158">13552 11915 224,'0'0'28,"0"0"20,0 0 40,0 0 4,0 0-11,0 0-7,-24-47 15,19 39-10,-2 1-14,-3-1-23,-3 0-16,-3-2-15,0 0-8,0-1 3,-1 2-2,3 1 4,1 1 13,1 3 4,0 1-7,0 1-8,-3 2-5,-3 0-2,-1 0-2,-3 0 2,3 0-3,0 0 0,2 0 1,1 0-1,0 0 0,3 1 1,-3 1 1,1-2-1,0 1 0,2-1-1,3 1 0,2 0 2,3-1 3,2 1 0,1 0-1,-2 2 1,-2-1-1,0 1 0,0 1 0,1 2-2,0-2 0,1 2-1,3-2-1,1 0-4,0-1 4,0 1-3,0-1-6,0-1-32,0-2-102,1 0-254</inkml:trace>
  <inkml:trace contextRef="#ctx0" brushRef="#br0" timeOffset="402532.0596">16745 12840 74,'0'0'49,"0"0"-15,0 0-18,0 0 9,0 0 7,0 0-32,0 0-17,0-16-35,0 16-12,0-2-11,2 2 58,-1 0 12,1 0 5,-2 0 4,0 0 17,0-3 18,0 3-24,0-4-1,0 2-3,0 2-8,0-1-1,0 1-2,0 0-25,-3 0-40,2 0 52,0 0 7</inkml:trace>
  <inkml:trace contextRef="#ctx0" brushRef="#br0" timeOffset="403144.0884">17705 13183 559,'-66'3'8,"1"-3"-8,3 0-46,-3-3-39,0-10 46,-5-6 30,-3-10-30,-2-8-88</inkml:trace>
  <inkml:trace contextRef="#ctx0" brushRef="#br0" timeOffset="418906.0626">15174 7829 492,'0'0'289,"0"0"-237,0 0-25,0 0-6,85-28-8,-43 25 9,4 2 3,-4-1-17,-1 2-3,-5 0-1,-3 0 0,-2 0-4,-4 0-1,-2 0-25,-7 0-18,-6 0 5,-4 0-26,-5 0 24,-3 0 34,0 0-7,-3-2-15,-11-1 7,-6 1-17,-2 0 31,2 0 1,3 2-3,3-1 9,2 0 1,6 1 0,4-1 1,2 1 3,0-2 9,0 2 1,0 0 2,2-2-14,1 2 2,-1 0-4,-1 0-5,-1 0-11,0 0-2,0 0-9,0 0 0,0 0-16,1 0-9,2 0-6,-1 0 36,2 0 22,-1 0 1,1 0-1,-4 0-5,0 0-8,0 0-39,0 0-42,0 0-24</inkml:trace>
  <inkml:trace contextRef="#ctx0" brushRef="#br0" timeOffset="422204.4436">6860 12030 518,'0'0'29,"0"0"-20,0 0 31,0 0 48,0 0 12,0 0-13,4-30-38,-2 30-18,0-4 3,1 1-5,4-3-14,2 0-13,4-4 0,6 1-1,3-4 2,3 2-1,-2 0 1,3 0 3,-4 4 18,1 0 1,2 1-5,-1 3-1,2-3-10,-1 2-4,0 1-2,0 1 0,0 1 2,0-1-1,0 1 2,0 1 1,0 0 10,1 0-2,0 3 3,2 4 7,1 2-14,-1 0 9,2 1-6,1 1-1,3 2-3,3 1-4,1 2 5,1 2 16,1-2-15,-3 1-5,-3-1-4,-1-1 2,-4 2-3,1-2 4,1-2-2,6 3 5,2-1 2,4-1 24,0-1-11,-5-6-23,-3 1 3,3-2-2,-1-4 0,1-2 0,-1 0 2,-3-2 5,-4-7 20,-3 0-23,-5-2-3,-2 1 1,-3 2-1,-7 1-2,-3 5-1,-3-1-5,-4 1-38,0 2-29,-4 0-79,-13 0-102,-3 3-177</inkml:trace>
  <inkml:trace contextRef="#ctx0" brushRef="#br0" timeOffset="423254.6414">7874 11550 226,'0'0'529,"0"0"-459,0 0-20,0 0-24,0 0-19,0 0 32,0 58 6,0-28-28,-9 0-13,-4-3 2,-1-4-3,2-6-3,4-7-4,3-6-63,5-4-32,0 0 45,3-12 16,8-4-3,0-6 41,-2 0 2,-4-2 6,-3 1 18,-2 1-6,0 2-20,-4 3-18,-5 3-30,-1 3-22,1 2 38,3 3 15,1 3 10,3 2 7,2 1 11,0 0 26,0 0 32,0 0-5,0 0-4,0 0-29,0 0 0,-2 0-6,-1 0-9,-2 3 2,0 4-13,1 0-4,2-4-1,2 0-1,0-3-7,4 0 8,10 0 1,0-3 1,1-4 3,-1-2 1,-4 1-3,-2-1 10,-1 1 12,-4 3 6,1 1-4,-2 0 5,1 4 8,-2 0-9,0 0-5,8 4-20,-2 8 0,0 6 6,-2-1-10,-3 1-2,-2-2-60,0-6-136,0-6-291</inkml:trace>
  <inkml:trace contextRef="#ctx0" brushRef="#br0" timeOffset="423695.9608">8215 11331 548,'0'0'142,"0"0"-1,0 0-24,0 0-69,0 0-30,0 0 51,-6 72-29,6-41-20,0-3-19,0-3-1,0-7-30,0-7-41,0-6-23,0-5-25,0-2 90,0-14 21,0-6 8,0-5 11,4 1 18,5-1 11,5 3 18,4 4-16,1 1-6,3 5-18,1 5-18,0 3-1,0 6-11,-3 0-150,-8 7-253</inkml:trace>
  <inkml:trace contextRef="#ctx0" brushRef="#br0" timeOffset="424394.5645">8357 11492 1133,'0'0'17,"0"0"-11,0 0 22,71-53-9,-59 44 6,-6 1 2,-4 1-27,-2 0-23,-7 0-33,-11 3-7,-4 4-5,0 0 36,3 11-10,5 6 7,7 1 35,7 4-3,0-1 3,6-4 4,11-3-2,5-8 1,6-6 6,2 0 6,1-10-2,-2-7-9,-4-4 5,-4-2 4,-3 3 4,-6 0 2,-5 2-7,-7 2 2,0 4-11,-5 6-3,-11 6-12,0 0 1,1 14-5,5 5 6,8 0 8,2 3 2,2-2 1,11 0 13,1-3 16,0-3 9,-5-2-6,-4-2-11,-2 0-10,-3-2-10,0 1-2,0-4-43,-5-1-24,2-3-33,1-1-48,2 0 70,0-9 20,2-6 58,6 0 14,3 0 66,-2 4 29,-1 1 2,-1 5-31,0 2 2,-4 3-39,1 0-12,-2 0-15,0 9 5,1 4 2,-3 0-9,2 0-3,0 0-9,0-1 0,1-3-2,-2-1-1,-1-4-100,0 0-53,-1-4-124,-8 0-133</inkml:trace>
  <inkml:trace contextRef="#ctx0" brushRef="#br0" timeOffset="424532.5526">8716 11338 1026,'0'0'79,"0"0"-65,0 0-14,62-38-68,-58 45-53,-1 13 10,1 0-132</inkml:trace>
  <inkml:trace contextRef="#ctx0" brushRef="#br0" timeOffset="424949.1635">8823 11412 730,'0'0'99,"0"0"-86,0 0 25,0 0 12,0 0 5,0 0 1,-59 47-37,59-25-12,9 1 1,7-6 17,2-3 27,-2-3 31,-2-2-20,-7-2-23,-3 0-19,-4 2-11,0-1-10,0 1 0,-9-2-10,-4-1-81,3-6-19,4 0 9,6-9-36,4-12 80,19-5 57,7-3 26,6-2 66,-2 3-6,-3 2 2,-7 6-6,-8 5-15,-7 4-25,-6 4-11,-3 4-15,0 3-12,-5 0-4,-7 5 0,1 11 1,5 8 2,6 3 0,0 3 0,1 0-3,8-2 0,-2-2-57,-4-4-130,-3-6-79,0-7-186</inkml:trace>
  <inkml:trace contextRef="#ctx0" brushRef="#br0" timeOffset="425406.194">9058 11484 918,'0'0'53,"0"0"-47,73-24-2,-57 24-4,-2 0 0,-5 0 0,-3 0-23,-6 6-23,0 5 35,-2 3 11,-9 3 7,2 2 9,3-3-10,5-1-6,1-4-1,0-2 0,0-4-6,4-5 7,3 0 1,-2-2 5,1-8-2,-1-4-1,0 1-1,3-2 0,2 3 0,3 1 5,4 4 26,2 4 14,0 3 9,-1 0-1,-4 3-18,-3 6-6,-5 2-10,-3 0-12,-3 0-7,0-2 0,-3-2-2,-8-5-17,2-2-8,0 0 21,4-11 4,5-4 2,0-6-2,0 1 5,12 0-5,3 3-2,-1 5-26,0 6-92,-6 5-215</inkml:trace>
  <inkml:trace contextRef="#ctx0" brushRef="#br0" timeOffset="425646.7397">8740 11793 1072,'0'0'60,"81"-27"-52,-28 14 45,1 2 39,-1 1-47,-10 6-29,-12 0-16,-12 4-106,-10 0-91,-7 0-113,-2 6-128</inkml:trace>
  <inkml:trace contextRef="#ctx0" brushRef="#br0" timeOffset="437886.1465">7130 11464 1005,'0'0'84,"0"0"-82,44 83 5,-28-49-6,-5-3 5,-5-1 18,-4-4-11,-2-4-13,0-8-16,0-7-37,0-6 18,0-1 6,0-13 28,0-11-45,0-11-25,0-6 49,0-5 22,0-4 13,-10-2 22,-13 2 23,-9 5-15,-6 7 20,1 14 9,9 11-26,8 10 1,11 3-38,2 10-9,1 12-7,-1 5 2,4-1 5,1-7 0,2-4-3,0-9-34,2-6-6,19 0 31,8-20 12,6-7-22,-1-6 11,-5-2 11,-4 1 16,-4 7 20,-5 6 8,-2 8 3,-7 7 0,-3 6-14,0 0-17,1 16-15,4 13 6,0 7 1,0 3-4,-2-3-4,4-3-91,3-6-93,7-10-248</inkml:trace>
  <inkml:trace contextRef="#ctx0" brushRef="#br0" timeOffset="455002.7656">13968 9914 1313,'0'0'45,"0"-72"-23,3 27-10,-3-6 23,0-8 32,-2-8-12,-12-2-22,-7 2-23,-5 2-7,-1 9-2,-1 11-1,3 12-3,7 15-5,7 11-31,5 7-33,6 22-55,6 12-50,20 6-46,9-2-268</inkml:trace>
  <inkml:trace contextRef="#ctx0" brushRef="#br0" timeOffset="455239.059">14242 9713 1138,'0'0'98,"7"-56"-46,-7 27 18,0-4 8,-14 3 5,-4-1-52,-7 0-21,-7 0-10,-4 0-2,-5 0-30,5 5-29,8 8-37,12 10-50,14 8-64,2 0-192</inkml:trace>
  <inkml:trace contextRef="#ctx0" brushRef="#br0" timeOffset="455618.5689">14010 9209 1133,'0'0'11,"0"0"-11,-95 14-6,55 23 6,2 12 7,2 5 29,2 3-19,1-5-13,4-5-4,10-13 0,6-11-2,11-16-15,2-7-37,20-26 23,12-15 31,9-10 1,7-5 0,1 1 41,0 7 40,-1 6 22,-6 9-18,-5 11-6,-7 12-35,-1 10-3,-1 11-12,2 20-12,-1 13 6,1 6-19,-4 5-5,-4 5 0,0-2-58,-8-2-100,-3-12-177,-11-15-471</inkml:trace>
  <inkml:trace contextRef="#ctx0" brushRef="#br0" timeOffset="456172.5626">12842 8595 830,'0'0'441,"0"0"-422,0 0-10,14 79 50,-4-31 12,-1 0 9,-1-4-48,-1-5-24,0-4-5,3-8-3,1-7 0,-1-9-5,0-9-7,4-2 12,1-21 2,0-13 8,2-13-4,-5-11-3,1-6-1,1-3-1,0 11-2,2 13-18,3 15-71,1 14-76,1 12-107,-2 2-205</inkml:trace>
  <inkml:trace contextRef="#ctx0" brushRef="#br0" timeOffset="456651.3352">13207 8695 1269,'0'0'50,"0"0"-38,0 0-3,4 60 24,-6-28 25,-3 1-11,3 0-40,2-4-7,2-5-19,14-7-36,2-10 2,4-7 0,0-5 30,0-21 23,-4-9 3,-4-8 6,-9-8 15,-5 0-2,0 5-6,-12 10-16,-6 15 0,-2 12-53,4 9-50,4 0-39,6 12-57,6 1-53,6-6 48,22-7 82,9 0 122,8-18 78,1-6 97,-3-5 30,-5 0-22,-8 2-25,-8 4-12,-13 6-25,-8 4-20,-1 8-23,-1 5-32,-10 0-19,-3 23-10,1 10-7,4 12 7,4 4 1,5 2-14,0 1-2,0-5-2,7-6-34,4-8-48,5-10-89,0-10-86,4-11-166,3-7-189</inkml:trace>
  <inkml:trace contextRef="#ctx0" brushRef="#br0" timeOffset="456825.6314">13750 8536 824,'0'0'244,"7"-89"-107,-7 68 7,-4 13-34,-9 8 0,-4 9-36,-4 22-50,1 10-6,4 8 0,7 3-11,7 2-7,2-2-3,0-4-43,0-5-71,6-5-77,-3-9-130,-3-11-191</inkml:trace>
  <inkml:trace contextRef="#ctx0" brushRef="#br0" timeOffset="456958.9927">13677 8776 994,'0'0'204,"46"-85"-136,-23 53 38,-3 10-60,-5 10-19,-2 8-22,-1 4-5,2 2-97,3 11-126,6 3-182</inkml:trace>
  <inkml:trace contextRef="#ctx0" brushRef="#br0" timeOffset="457666.3485">14014 8701 726,'0'0'474,"0"0"-447,0 0 53,0 0-43,-67-28-16,43 52-11,3 5-10,10 6-8,5-5-28,6-3-37,0-6 7,11-9 0,7-6 42,1-6 22,1-2 2,1-15 12,1-4 20,-4-1 32,-4 3 15,-2 4-26,-6 7-11,-4 6-17,-1 2-25,1 8-2,1 7 2,3 4-36,2-2-55,5-4-7,4-3 14,4-8 7,4-2 9,4-2 64,1-17 4,-3-5 40,-6-4 54,-3 0 13,-6 5-3,-7 7-39,-5 9-28,0 7 5,-3 13-42,-11 18 3,-4 13 0,0 8 4,2 1 0,6-3-4,4-6-3,5-6-1,1-12-9,0-10-8,0-11-6,3-5 10,4-12 14,3-14 6,2-7-2,0-4 0,2 0-3,4 1 3,9 2-1,3 3 10,8 1 1,1 3-1,3 2-12,-4 2 1,-4 2-2,-4 0 0,-9 2 6,-6 1-5,-10 5-1,-5 6 0,-5 4-5,-16 3-4,-4 8 5,-2 10 3,7 9 1,10 5 0,8 0 6,2-3 2,12-6-2,8-6-4,7-6 8,5-4-7,6-3-2,4-4-1,2 0-141,-3 0-270</inkml:trace>
  <inkml:trace contextRef="#ctx0" brushRef="#br0" timeOffset="457976.6115">14888 8737 1158,'0'0'0,"0"0"0,0 0 39,0 0-17,0 0-3,0 0-9,-11-15-5,11 14 3,0-1 30,0-2 6,0 2-15,0 0-20,0 1-6,0 0-3,0-1-16,5 0-20,4 1-42,0 1-14,-2 0-44,-3 0-62,-4 1-49,0 4 18</inkml:trace>
  <inkml:trace contextRef="#ctx0" brushRef="#br0" timeOffset="458836.6688">15031 8300 1067,'0'0'68,"0"0"-7,0 0 9,0 0-59,0 0 35,0 92 17,0-48-18,0 0-37,0 3 2,0 1-3,-2 7-6,-7 1 5,0-3-3,0-5-3,5-12-15,3-11-67,1-9-66,0-8 18,5-8 12,7 0 14,1-12 70,3-7 29,-2-4 5,3 2 23,0 0 15,5 4 18,1-1-20,2 1-17,0-3 14,-2-3 28,-2-3 31,-1-1-7,-2-2-12,-4-3-29,-7 0-2,-5 5-9,-2 4-5,-6 10-9,-9 8-19,-7 5-2,-1 16-7,0 15 5,5 13 0,11 6-3,7 3-17,0-1-7,14-8-29,9-13-8,8-9 21,4-14-25,4-8 37,1-4 17,-4-22 1,-1-9 17,-8-6 5,-7-1 38,-9 0 8,-7 9 11,-4 8-8,-3 9-12,-8 10 0,-5 6-29,2 10 0,3 15-13,2 9 5,7 4-3,2 1 1,0-4-3,8-7-1,6-7-1,2-9 0,2-7-9,1-5 3,1-7 5,-1-13 2,-1-9 2,-5-5 1,1-6-2,-3 2 0,-1 10-12,-3 8-66,0 16-84,1 4-43,-2 17-197,-1 8 130</inkml:trace>
  <inkml:trace contextRef="#ctx0" brushRef="#br0" timeOffset="459202.1931">15680 8717 298,'0'0'254,"0"0"37,93 2-86,-59-16-34,-6-3-28,-6 2-52,-11 2-32,-8 5-12,-3 4-8,-9 4-34,-14 0-3,-4 11-2,0 12 0,8 7-7,6 0-30,8 0-11,5-3-13,3-8 19,21-9 5,11-8 7,15-2 20,5-23-76,4-8-19,0-10 35,-2-3 48,-7-3 2,-5 2 3,-11 1-30,-13 5-35,-12 6 82,-9 8 5,-5 12 147,-22 13-73,-4 4 22,-1 20 29,7 13-45,10 11-17,8 9 1,5 4-8,2 2-42,0-2-19,0 0-1,-8-2-103,-13-2-149,-14-5-354</inkml:trace>
  <inkml:trace contextRef="#ctx0" brushRef="#br0" timeOffset="460162.3109">4657 12577 1099,'0'0'270,"0"0"-258,20 77 56,-9-33 39,-2 1-32,1 5-15,-1 2-20,-4 6-32,-4 3-4,-1-2-3,0-8-1,-8-8-40,-4-13-71,4-12-74,0-18-77,4-7-71,4-30-73</inkml:trace>
  <inkml:trace contextRef="#ctx0" brushRef="#br0" timeOffset="460448.7447">4682 12905 170,'0'-88'312,"-14"11"-132,-2 10 13,-4 20 2,3 16-28,2 14-53,3 14-56,3 3-31,0 16-27,2 14 1,3 8-1,2 3 0,2-3-2,0-9-33,4-8-35,12-14-27,7-7-2,6-11 73,-1-14 26,-3-4 12,-7 2 49,-5 7 53,-6 7 2,-4 8-22,1 5-28,3 0-33,4 10-27,5 11 20,4 6-1,0 0-15,-1 3-10,-5-1-12,-5 4-102,-9 1-120,0-3-186</inkml:trace>
  <inkml:trace contextRef="#ctx0" brushRef="#br0" timeOffset="460882.1406">4434 13084 757,'0'0'496,"0"0"-447,0 0-44,80 33 44,-35-14 22,3 6 29,-3 6-29,-6 5-38,-2 0-24,-5-2-5,-1-5 2,-4-6-5,1-12 4,-1-8-5,3-5-1,3-23-2,0-16 0,1-14 3,0-12 0,0-7 0,-2-6-5,4 3-50,0 3-92,-1 10-204,-2 16-318</inkml:trace>
  <inkml:trace contextRef="#ctx0" brushRef="#br0" timeOffset="461693.4404">5467 13322 1266,'0'0'90,"-61"-14"-71,23 24-16,3 26-1,2 15 2,13 10 14,13 3 0,7-3-18,7-9-19,18-11-52,9-13-55,8-14 42,3-11 6,2-3 44,-1-15 34,-3-12 14,-2-3 20,0-5 4,-3-4-6,-7 2 6,-10 5 10,-11 3-2,-6 7-1,-4 5-5,-4 8-7,-7 8 0,-5 1-10,2 16-18,1 13-4,6 9 6,4 6-3,3 5-4,0-4 1,10-7-2,6-7-1,5-13-23,6-13-18,2-5 4,1-20 0,-3-12 32,-6-3 7,-3-5 23,-5 4 12,-3 5 8,-3 11 4,-3 9 4,-2 10-24,0 1-27,5 18-20,-2 9 20,2 7 2,-2 1-2,-1-2-22,3-3-13,1-6-47,4-9-60,4-12-65,0-3-287</inkml:trace>
  <inkml:trace contextRef="#ctx0" brushRef="#br0" timeOffset="461985.8526">6079 13436 1066,'0'0'196,"0"0"-149,0 0 24,0 0-34,59 3-1,-36 27 16,-4 6-38,-9 2-14,-3-1-1,-7 0-17,0-6-23,-7-8-9,0-8-10,-1-13-6,2-2 66,6-14 17,0-12 17,0-5 24,10-6-12,6 0-9,5 0-8,4 4-3,2 6-19,0 11-7,3 7-59,-1 9-113,-1 0-167,-3 12-549</inkml:trace>
  <inkml:trace contextRef="#ctx0" brushRef="#br0" timeOffset="462269.2816">6439 13421 1363,'0'0'110,"0"0"-101,0 0 14,0 0 10,70-5-27,-47 37 11,-5 6-17,-6 2-6,-8-1-18,-4-5-9,0-7-17,-5-9 0,-2-11 3,1-7 32,1-7 15,3-15 19,0-7 13,2-3 22,2-6-20,11 3-12,1 6-22,2 3-2,5 8-83,3 9-82,0 9-104,-2 0-195</inkml:trace>
  <inkml:trace contextRef="#ctx0" brushRef="#br0" timeOffset="462885.6745">6775 13456 994,'0'0'233,"0"0"-131,0 0 41,0 0-73,0 0-58,0 0-6,-8 3-12,-11 28-3,7 5-39,4-1-16,8-6-12,0-7-34,5-10 11,12-10 5,4-2 77,1-2 17,-1-14 35,-1-2 44,-6 0 2,0 1-12,-5 5-18,-5 7-23,-1 3-25,-3 2-3,3 10-41,1 9 36,4 2-2,1-1-6,5-7 7,4-6-17,3-7 23,5 0 7,-4-3 9,-4-8 10,1-4 5,-6 1 4,-2 3 1,-1 2-9,-2 7-11,-1-1-16,2 3-2,1 0-12,3 0-1,3 3-1,3-3 1,1 0 5,7-15 8,0-10 1,1-8 1,-1-3 1,-6-4 9,-10 1 8,-9-1 6,-4-3-14,-23-2-10,-6 1-29,-2 12 1,6 9 28,8 16 8,8 8 25,5 24-15,6 19 12,0 14 10,3 10-5,11-2-11,3-1-5,0-8-18,-3-10-1,3-9-21,-4-13-71,-2-11-33,-4-12-123,-5-2-78,-2-17-233</inkml:trace>
  <inkml:trace contextRef="#ctx0" brushRef="#br0" timeOffset="463041.7624">7209 13396 880,'0'0'167,"0"0"-78,0 0 28,73-49-53,-26 37-25,10 2-39,4 1-65,6-5-240</inkml:trace>
  <inkml:trace contextRef="#ctx0" brushRef="#br0" timeOffset="463740.2764">8100 13647 397,'0'0'881,"41"-106"-794,-16 49-70,4-3 42,-3-6-25,-4-3 19,-5-4-12,-9 3-32,-8 5-9,0 11-1,-7 19-1,-8 17-17,-4 18-1,-1 18-44,-3 28 42,5 24 17,9 15-1,9 7-9,6-7-41,22-14 14,6-20 20,11-18 15,6-17-2,-2-16 9,-1-3 7,-9-20 19,-9-7 29,-10-3-4,-11-5-12,-7 4-3,-2 6-19,-6 11 7,-4 9-20,-3 8-4,2 10-13,4 17 11,3 8 2,4 2 2,0-5-2,11-4-7,2-9-28,4-8 2,2-7-21,0-4-22,-1-13-28,-2-8 14,-5-6 41,-2 0 49,-4 0 4,0 6 19,0 4 22,-4 8 25,2 8 3,1 1-12,3 14-51,4 10 8,1 4-2,4 0-10,0-4-3,0-5-1,0-8-2,1-7 0,-2-4-5,0-4 2,-1-13 3,-7-5 8,0-2-4,-5-4 6,-1 2-7,0 2-3,1 5-50,0 7-117,1 6-97,1 6-148</inkml:trace>
  <inkml:trace contextRef="#ctx0" brushRef="#br0" timeOffset="463988.4777">8858 13427 573,'0'0'340,"66"0"-180,-29-11 22,-8 0-52,-5 0-29,-11 4-27,-7 1-36,-6 2-22,0 2-16,-19 2-13,-8 0-22,-2 5 5,4 13-14,8 1-1,13 6 8,4-3-2,7-2-11,13-4 32,3-8 13,4-8 1,-1 0-5,3-7 1,-6-10-32,-3-1-90,-6-2-48,-5 3-70,0 0-35</inkml:trace>
  <inkml:trace contextRef="#ctx0" brushRef="#br0" timeOffset="464296.3827">9142 13318 726,'0'0'266,"0"0"-196,-7-57 29,3 45-28,4 4-14,0 8-2,0-3-32,0 3-19,0-4-1,0 0-2,0-5 0,0-4 0,0-5 6,4-1 0,-1-5-2,-1 1 5,-2 0-1,0 3 9,-5 6-6,-2 8 6,1 6-9,4 18-8,2 23-1,2 19 32,16 5 7,3 6-11,3-8-10,-3-10-4,1-6-9,-4-11-5,-6-10-54,-3-6-45,-8-13-161,-1-7-325</inkml:trace>
  <inkml:trace contextRef="#ctx0" brushRef="#br0" timeOffset="465422.017">8948 14058 803,'0'0'110,"0"0"-69,0 0 27,71-66-3,-16 28 36,13-12-42,5-2-48,-3 6-11,-10 11-71,-17 13-175,-20 14-316</inkml:trace>
  <inkml:trace contextRef="#ctx0" brushRef="#br0" timeOffset="465572.8869">9155 14042 1121,'0'0'45,"0"0"-44,79-81 26,-16 37-16,23-6-11,21 0-21,14-1-329</inkml:trace>
  <inkml:trace contextRef="#ctx0" brushRef="#br0" timeOffset="477011.0532">13430 12842 648,'0'0'445,"0"0"-375,0 0 8,0 0 34,0 0-84,0 0 5,0 0-33,30-18 0,-33 41 1,-4 1 1,0 0-2,3-5-12,1-4-3,1-6-4,2-6 8,0-1-3,0-2 14,0 0 7,0 0 7,5-2 1,10-2 2,8 0 14,2 4-3,5 0 9,-3 8 10,-2 13-18,-8 3-4,-5 5 2,-9 1-10,-3-1-16,-7-1-1,-14-6 3,-1-7-3,-1-8 0,3-4-7,3-3-37,2-7-15,5-11-29,3-5-93,4-4-57,3-1-141,0 0-81</inkml:trace>
  <inkml:trace contextRef="#ctx0" brushRef="#br0" timeOffset="477499.1014">13491 12866 736,'0'0'200,"0"0"-88,0 0 27,88-29-63,-46 28-48,5 1-23,-4 0-5,-7 4-71,-5 5-1,-9-1-10,-3 2-4,-5-1 0,-3-1 53,-1-1 33,-2 1 35,-2 2 78,-1 6 15,-3 10 4,-1 5-34,-1 7-14,0 3-44,-3-1 4,-6-2-24,2-6-14,0-5-5,-1-7-1,5-7 0,1-8-8,2-5-32,0-2 19,0-19 16,0-6-24,0-8 10,2-7 10,6 0 9,3-5 1,4 5 12,4 5 18,-1 10 7,2 8 20,-2 7-14,-2 9 6,-2 3-19,4 16-13,-1 12-12,-3 10 14,-4 2-11,-5 1-5,-5-3 2,0-5-6,0-5 0,0-5-2,0-5-22,0-4-48,0-3-54,0-4-88,-1-4-175</inkml:trace>
  <inkml:trace contextRef="#ctx0" brushRef="#br0" timeOffset="477672.4422">13851 13094 1323,'0'0'118,"0"0"-56,0 0 46,0 0-88,89-21-20,-49 21-18,3 0-198,-2 0-295</inkml:trace>
  <inkml:trace contextRef="#ctx0" brushRef="#br0" timeOffset="481948.7861">12483 10753 1192,'0'0'113,"0"0"-113,0 0 6,-3 62 34,3-11 31,-1 7-24,-6 2-34,1-1-9,2-7-4,4-8-37,4-9-120,17-13-114,9-18-219</inkml:trace>
  <inkml:trace contextRef="#ctx0" brushRef="#br0" timeOffset="482221.4579">12752 10852 994,'0'0'13,"0"0"-5,0 0-8,0 0 39,-62 0 19,41 38-13,4 6-29,6 0-11,9-4-1,2-9-1,9-9-3,15-11 0,5-11 2,4 0 2,-1-17 9,-3-10-11,-9-4 9,-9-2 2,-11-1 21,0 1-6,-15 5-19,-9 6-9,-3 9-1,-2 9-46,0 4-43,7 7-130,4 8-189</inkml:trace>
  <inkml:trace contextRef="#ctx0" brushRef="#br0" timeOffset="482786.2088">12952 10840 689,'0'0'389,"0"0"-333,0 0-48,0 0 12,25 67 22,-25-29 1,0 1-10,-2-1-27,-5-5-3,0-5-3,4-8-2,1-9-39,0-5-8,1-6-6,1-6 45,0-14 7,0-9 6,0-10-1,0-5 10,6-4 8,1-2-2,1 1 6,3 7 32,1 7-16,6 8 4,3 8 10,4 9-16,-2 10 8,1 0-8,-4 22-20,-3 10-3,-7 7-4,-6 5-2,-4 3-1,0-1-3,-5 0 0,-8-4-4,0-7-1,3-7-24,1-11-49,6-8-41,3-7-106,0-2-142,0-4-165</inkml:trace>
  <inkml:trace contextRef="#ctx0" brushRef="#br0" timeOffset="482951.3767">12934 10956 1230,'0'0'156,"0"0"-148,67-24-7,-33 22-1,1 2-33,-3 0-143,-9 0-366</inkml:trace>
  <inkml:trace contextRef="#ctx0" brushRef="#br0" timeOffset="489992.5471">13522 11862 85,'0'0'41,"0"0"-29,0 0 13,0 0 7,0 0 6,0 0-10,0 0-18,33 0 2,-26 0 20,0 0 11,-1 0 3,0 0-3,1 0-18,0 0-12,3 2-5,3 2-6,1-2-2,1 0-1,0 0-4,0 1 2,-3-2-3,-1 3 6,-2-2 2,-2 2 2,0 1-3,0 0 4,0-1-3,-1 2-1,3-2 0,-1 2-2,0-2 1,-1 0-2,-1 1 2,0-3 0,1 2 1,0-1 0,0 1 3,1 1 0,-1 1-4,0-1 3,0 2-3,-2 0 1,0-1-1,0 1 1,-2 0 2,1 1-1,-1-3 4,1 2 9,1-1-2,0-1 0,1 3-10,1-1 3,0 1-6,-1 1 0,-1-1 4,0 1-4,-2 1 1,2-3-1,0 2 2,0 0 3,0-2 2,4 2-2,-2 2-4,2 0 2,0 0 4,0 2-2,-2-1 2,0 0-1,1-2 1,0 1-2,1-2 7,0-1 20,-2-1-25,-1 1-5,2-2 1,-1 0-3,0-2-4,-1-1-8,-1 0 4,-2-2-8,1 2 2,-2-3-2,0 1-7,0 1-23,-2-2-43,1 0-49,-1 0-158</inkml:trace>
  <inkml:trace contextRef="#ctx0" brushRef="#br0" timeOffset="490623.4623">13892 11815 754,'0'0'126,"0"0"-42,0 0-29,0 0-17,0 0-5,0 0 22,-69 32-12,39-8-27,-6 1-12,-2 1-4,-1-5 1,4-5-1,8-4-15,10-5-47,7-4-29,6-2-42,3-1 5,-1 0 40,2-3-8,0-7 5,0-1-56,5-1-148</inkml:trace>
  <inkml:trace contextRef="#ctx0" brushRef="#br0" timeOffset="491036.9204">13701 11690 687,'0'0'150,"0"0"-21,0 0-41,0 0 3,0 0 8,0 0 43,18 72-44,0-35-39,0 4-31,2 3 1,0 1-2,-2 3-5,-3-3 3,-1 2-12,-2-3-1,0-8-3,-2-5-4,0-12-4,-2-6 2,-2-5-1,-3-5-2,-1-1-2,-1-2-5,-1 0-13,0 0-15,1 0-26,-1 0-36,0 0-41,2 0-91,2-7-105,2 0-195</inkml:trace>
  <inkml:trace contextRef="#ctx0" brushRef="#br0" timeOffset="491403.8704">13948 11806 764,'0'0'147,"0"0"-34,0 0-32,0 0-17,-96 14 6,46 9-13,-5 3-30,-5 0-23,0 2 4,10-5-8,9-4-2,14-3 1,11-4-16,7-5-79,6-2-32,3-3-75,0-2-104,8-2-148</inkml:trace>
  <inkml:trace contextRef="#ctx0" brushRef="#br0" timeOffset="491672.2474">13675 11673 699,'0'0'125,"0"0"0,0 0-14,0 0 1,0 0-12,0 0 4,30 80 24,0-29-53,-1 5-45,-1-3-15,-4 0-13,-7-2-2,-3-4 0,-2-4-36,-2-7-62,1-7-74,-2-9-121,1-9-262</inkml:trace>
  <inkml:trace contextRef="#ctx0" brushRef="#br0" timeOffset="501789.5747">3196 12652 771,'0'0'108,"75"-33"-101,-18 13 26,4 0 44,-3 4-26,-7 6 4,-16 9-37,-13 1-18,-17 6-4,-8 11-106,-21 1-144,-17-1-295</inkml:trace>
  <inkml:trace contextRef="#ctx0" brushRef="#br0" timeOffset="501950.3491">3282 12740 1017,'73'-25'29,"12"3"-29,12 1-26,6-3-198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6:43.927"/>
    </inkml:context>
    <inkml:brush xml:id="br0">
      <inkml:brushProperty name="width" value="0.05292" units="cm"/>
      <inkml:brushProperty name="height" value="0.05292" units="cm"/>
      <inkml:brushProperty name="color" value="#1F497D"/>
    </inkml:brush>
  </inkml:definitions>
  <inkml:trace contextRef="#ctx0" brushRef="#br0">20614 5385 966,'0'0'68,"0"0"-27,0 0-20,91-16 113,-21 2-21,22-1-16,23-4-22,18 1-16,14 1-10,6-1 0,2 3-16,-10 0-9,-13 4-2,-15 2 1,-18 2-7,-23 4 5,-20 1-10,-22 0-6,-19 2-4,-9 0-1,-6 0-7,0 0-27,0 0-28,-7 0-59,-18 7-57,-19 7-60,-14 1-154</inkml:trace>
  <inkml:trace contextRef="#ctx0" brushRef="#br0" timeOffset="930.0547">20880 7416 710,'0'0'210,"0"0"-79,0 0-25,0 0 40,0 0 13,89-35-69,11 26-8,31 2-4,18 0-35,7 3-9,-9 1-6,-13 1 10,-21 2-20,-24 0 12,-27 0-16,-24 0-10,-20 2-4,-15 2-14,-6 10-64,-36 8-78,-36 1-59,-42-1-139</inkml:trace>
  <inkml:trace contextRef="#ctx0" brushRef="#br0" timeOffset="4079.01">11612 9171 286,'0'0'20,"-60"10"-12,30-7 49,6-2 52,3-1 20,9 0 47,3 0 21,7 0-8,2 0-7,0 0-78,0 4-46,0 5 11,9 7-50,3 3 14,4 2 4,-3 2-18,1 0-6,-1-1-6,-4-2-6,-3-2 1,-4-5-2,0-3-7,-2-6-36,0-4-6,2 0 22,0-11 18,5-13 8,4-7-6,3-7 7,4 2 4,1 2 11,1 3 14,0 6 13,1 6 5,2 7-14,2 8-13,3 4-9,-2 5-11,-1 16 0,-7 9-1,-4 8-3,-9 3 4,-5 2-6,0-4-13,0-3-9,-2-9-4,-1-9-8,3-8 8,0-8-1,9-2 6,10-4 27,3-10 2,1-4 2,-2-5 1,1-3 10,-3-3 1,3 1 2,-1-4-2,0 3 5,-3 0 5,-4 2-10,-6 7 3,-4 3-8,-4 8 0,0 4-2,-2 5-9,-11 0-9,-8 12 8,-2 12-4,-1 7 3,7 6 2,6 3-2,9-2 1,2-6-5,11-5 1,10-8-13,8-7 0,4-6-13,0-6 12,2 0 6,-2-13 8,-2-5 3,-5-7 2,-4-3 2,-4-3 0,-8 6-1,-5 3 2,-5 8 4,0 8-4,0 6-3,-11 0-18,1 11-2,-1 7 11,5 2 3,6 3 2,0-3-12,12-5 7,10-4 9,5-4-1,7-7 2,1-1 2,3-16-3,0-3 5,-1-7-1,-3-2-1,-5-4 8,-5 1 3,-6-1-4,-7-2 6,-7-3-5,-4-2-4,0 0-3,-12 4-4,0 13 5,3 10-5,2 11 6,0 2-6,2 18-10,-1 17 10,3 12 0,3 5 5,0 2-2,2-4-1,8-7 0,1-6-1,3-8-1,-1-6-2,0-8 0,-3-6-8,-1-4-7,-4-5-19,0 0 9,0-10-5,1-5-41,-1-1 1,-1-3 29,1 2 27,2 2 12,1 2 4,-1 1 0,0 4-2,-2 2-3,3 0-32,3 2-17,-1-3-4,4-1 26,3-1 14,1-2 16,1-3 2,-3-2 2,-2-3 16,-3-3 15,-4-3 17,-2-8-9,-5-3-11,0-2-7,0 0 4,0 5 13,0 8 10,0 10-4,-3 8-5,3 6-12,0 1-15,-1 8-14,0 16-13,-3 13 13,1 11 6,-1 7-6,-1 1 0,0-2 2,-1-3-2,2-7 0,4-6 1,0-11-3,0-6 2,0-10-20,0-6-7,0-4 0,0-1 21,0-2 6,0-12 1,0-8 2,2-2-1,13-2 3,8 1 16,2 4 14,5 5 7,-1 8-4,1 7-6,-3 1-10,-1 11-12,-4 9-5,-7 7-3,-8 1-2,-6 1-2,-1-1 2,-3-4-24,-12-4-8,1-8-26,3-8 14,2-4 27,6-11 17,3-14 9,0-6-2,8-5-2,12 1 1,7 3-6,7 3-1,7 8-59,5 6-49,4 5 17,-2 5 0,-5 4 35,-7 1 21,-9 0 20,-11 0 13,-7 0 3,-8 0 13,-1 0 33,-11 0 19,-13 6-15,-8 5-5,-2 5-16,0 5-17,4 2-6,9 0-6,6-4 0,11-4-11,4-5-29,2-8-8,18-2 25,4 0 23,5-10 5,2-6 8,1 2 22,-3-1 15,-3 6 11,-4 4-31,-3 5-14,-3 2-11,-1 12-3,-1 6-2,0-2 0,0-1-10,2-5-4,4-9-30,5-3 11,5-15 15,4-14-1,1-9 19,0-8 5,-4-6 17,-7-3 24,-12-3-1,-10 3-14,-2 7-13,-18 13-10,-7 18 23,-3 16-6,-4 6-25,2 28 2,3 14-2,7 13-1,9 7 1,8 0 2,3-1-2,0-2 0,0-2 0,0-5-26,-6-5-60,-10-4-77,-5-5-2,-8-9-204,-10-4-249</inkml:trace>
  <inkml:trace contextRef="#ctx0" brushRef="#br0" timeOffset="4311.8094">12355 9767 1015,'0'0'250,"0"0"-175,127-36-13,-28 16-5,13-1 41,4 1-6,3 3-37,-8 2-42,-5 3-7,-9 0-5,-12 1-2,-18 5-11,-18 0-47,-19 6-41,-21 0-79,-9 0-98,-21 6-217</inkml:trace>
  <inkml:trace contextRef="#ctx0" brushRef="#br0" timeOffset="4461.9747">12904 9790 1187,'0'0'205,"0"0"-156,109-24 1,-28 0 32,12-6-1,4 1-32,-9 5-49,-12 4-52,-11 4-152,-7 0-307</inkml:trace>
  <inkml:trace contextRef="#ctx0" brushRef="#br0" timeOffset="13225.8744">18636 9166 1026,'0'0'309,"21"81"-304,4 3-4,5 23 31,-4-1-5,-7 0 24,-5-4-4,-5-8-2,-4-3-22,-3-6-14,-1-9-7,0-9-2,2-13-62,-1-15-39,3-19-155,-2-20-228</inkml:trace>
  <inkml:trace contextRef="#ctx0" brushRef="#br0" timeOffset="13773.8698">18592 9086 831,'0'0'379,"79"-53"-367,0 40-12,39 2 0,37 2 2,30-3 10,24-1 29,11 0 23,1 1-14,-6 2-7,-11 5-11,-18 1-3,-16 3-25,-21-2 0,-21-2-2,-26-2 1,-25 0 1,-32 1-2,-20 1 0,-18 3-2,-7 2-5,0 1-7,-8 22-14,-8 15 26,-1 18 0,-2 22 1,6 14 4,6 13 11,7 9 18,0 0-12,6-5-2,5-6 2,0-10-12,2-5-5,4-4-1,1-4-2,0-7-2,-4-8 2,-5-11-1,-6-13-1,-3-10-2,-3-8 1,-17-9 1,-15-7 7,-15-6-1,-25-1-1,-32-3 0,-34-8-5,-36 2-3,-36 4 2,-24 1-11,-16 4-12,-9 0-21,10 9-24,21 6-54,38 3-1,50-3-25,55-10-208</inkml:trace>
  <inkml:trace contextRef="#ctx0" brushRef="#br0" timeOffset="17471.8627">20226 10405 596,'0'0'135,"0"0"-61,0 0 7,0 0-13,0 0 9,0 0-13,0-7-14,0 7-5,0 0 1,0 0 7,0 0 6,0 0-14,0 0-17,0 0-5,0 0-6,0 0-8,0 0-2,0 0-6,0 0-1,0 0-3,0 0-7,0 0-13,0 0 11,0 0 6,0 0 4,0 0 2,0 0 1,0 0-1,0-1 4,0 0 0,0 1-4,0 0 0,0 0 0,0 0 0,0 0-1,0 0 1,0 3-4,0 10 4,1 9 4,8 7 10,0 5-5,2 4 3,-3 2-5,-1 0-1,-3-1-2,-2-1 5,-2-3 4,0-3-9,0-6-1,0-3-1,0-4 0,0-4 0,-2-5-2,2-3 1,0-2 0,0-3-1,0-1 1,0 1 0,0-2-1,0 0 0,0 2 0,0-2 3,0 0-1,0 0-1,0 0 4,0 0-5,-4 0 7,-4 0-7,-5 0 1,-6 2 0,-3 0-1,-2 2 0,-3 1 0,-2-1 0,-1 0 1,-8 0-1,-8 3 0,-8-3 0,-10 4 0,-9-1-1,-12-2 1,-8-2-1,-7 1 4,-8-1-4,-6 0 1,-7 2 0,-7 1-5,-1 0-15,-3-1 8,3-1 6,2-1 6,0 2 4,4-1-2,0 3-2,1 1-5,1 3 5,-1 1 3,9 0-3,9-2 0,11 1 2,13-3-1,8 1-1,12-1 0,10 1-2,11-1 1,8-2 1,6-3 0,5 2 2,3-1 3,1 0-1,2 1-2,0 2-1,1-1-1,4-2 1,2-1-1,0-1 1,5-2 3,1 2-8,0-1 4,-1-1 0,2 0 2,0 0-2,0 1 2,0-1-5,0 0 6,0 0-5,0 0 4,0 0-2,0 0 0,0 0 0,0 0 1,0 0-2,0 0 3,0 0-4,-1 0 0,1 0-1,-2 1-7,1-1-19,-2 2 7,3-2 10,-2 1 3,2 0 2,0-1 3,0 0 0,0 0 4,0 0 0,-1 0-2,1 0 2,-1 0 1,1 1-1,0-1 1,0 0-1,0 0 0,0 0 1,0 0-3,0 0 3,-1 0-1,1 0 0,-2 0 1,0 0 1,-1 2-1,-3 0-1,-3-2 0,0 2 0,0 1 0,-1-2 0,1 1 0,0-2 1,-2 0-1,0 0 1,1 0 1,3 0-2,0 0 0,2 0 1,-1 0-1,-3 0 0,-1 0 1,-3 0-1,-3 0 2,-3-4-1,-3-2-1,-3 1 1,-1-2 2,0 2-1,0-2-2,2 1 0,1-2 2,2 0 0,1-4 1,0-2 2,-3-4 1,0-5-3,0-2-1,0-1 2,3 1-1,2 3-2,2 2 0,1 2-1,-2 1-1,1 0 0,-2 3 1,0-2 0,4-2-1,0-1 2,3-2-1,1 0 5,0 3-3,3 2 1,3 6-2,-2 0 4,0 5-2,1-1-2,-2 1 0,0 0-1,-2-1 1,1 0-1,-1 1 0,4 3 1,1 0-1,-1-1 0,0-1 4,-1 1-4,-1 0-1,0-1 1,-3 3 1,1-2-1,-2 1 0,-2 0 0,3 2 0,-3 0 0,3 0 0,2 0 1,0 0 1,0-1-2,1-1 0,0-1 1,0 1 1,0-1-2,1 3 0,2-2 2,-1 1-2,2 0-1,0 1 1,1 0 0,2 0 0,-1 0 1,1 0-1,-3 0 0,1 0 0,-3 0 0,-1 0 0,-1 0 2,2 0-2,2 0 0,1 0 0,0 0 0,2 0 1,0 0 0,0 0 0,-2 0-1,0 0 0,1 0 0,-1 0-1,2 0 1,-2 0-1,1 0 0,-3 0 1,1 0 0,-3 0-1,-1 0 1,-1 0 0,-2 0 1,-4 0-1,-1 0 0,-1 0 0,-1 0-1,2 0 1,2 0 2,0 0-2,2 0 0,2 0 0,-2 0 0,0 0 1,0 0-3,1 0 3,-1 0-1,1 0 0,3 0 1,3 0-2,1 0 1,2 0 0,1 0 0,0 0 1,0 0-2,0 0 2,0 0-1,0 0 0,0 0 0,0 0 0,0 0 0,0 0 1,-1 0 0,0 0-1,1 0 1,-1 0-1,1 0 0,0 0 0,-2 0 0,0 0 1,-3 0-1,-2-2 0,0 1 0,0-1 0,0 0 0,1 0 0,2 0 0,-3 1 0,4 1-1,-1 0 1,1 0 0,-1-2 0,0 2-1,-1 0 1,0 0-1,2 0 1,-1 0 0,1 0 0,-1 0 0,2 0 0,0 0 1,0 0-1,1 0 0,0 0 1,1 0-1,-2 0 0,1 0-1,-2 0 1,2 0-2,-1 0 2,2 0 0,0 0 0,0 0 1,0 0-1,-2 0 2,1 0-1,-1 0-1,0 0 1,-1-1-1,1 1 0,0 0 0,0 0 0,2 0 0,0 0-1,0 0 1,0 0 0,0 0 0,0-2 0,0 2 0,0 0 2,0 0-1,0 0 1,0 0-1,0 0 3,0 0-2,0 0-1,0 0 0,0 0 0,0 0-1,0 0 0,0 0 0,0 0 0,0 0 0,0 0 0,0 0 1,0 0-1,0 0 0,0 0 0,0 0-1,0 0 0,0 0-1,0 0 1,0 6 1,0 3 1,0 1 0,0-1 1,0 1-2,2-2 1,-2-1-1,2 1 0,-2-1 0,2 1 1,-1 0 0,3-1 0,-2 1 1,1 2 1,3 1 3,-3-1-1,2 3 4,1 1 1,-2 1 0,2 3-2,1 0 2,1 1-1,-1 3-5,3 0 0,-1 3-2,1 3 9,-1 3 0,-3 1 0,-2 3-5,-4-1-3,0 1 0,0-2-2,0-3 1,0-1-1,-2-5 2,-1-3-3,1-4 0,2-1 1,0-2-1,0-1-5,2-2-20,7 0-14,1-3-18,-1 0 13,0-2-23,1-1-27,-4 1-21,0-2-33,-4-1-146,-2-3-240</inkml:trace>
  <inkml:trace contextRef="#ctx0" brushRef="#br0" timeOffset="17779.7461">15286 11575 1203,'0'0'93,"0"0"-93,0 0 6,86-69 11,-31 49 74,9 0 5,2 6-46,-3 3-31,-8 4-19,-9 1-1,-7 5 1,-7-1-6,-7 2-35,-5 0-65,-6 0-79,-8 0-45,-6 0-152</inkml:trace>
  <inkml:trace contextRef="#ctx0" brushRef="#br0" timeOffset="17997.2757">15566 11595 972,'0'0'147,"0"0"-138,68-32 8,-38 15 65,-5 4 18,-4 3-28,-8 6-72,-1 4-7,-5 0-101,-2 0-27,-5 8-22,0 2-102,-5 7 0,-12 0-110</inkml:trace>
  <inkml:trace contextRef="#ctx0" brushRef="#br0" timeOffset="18144.9903">15626 11656 456,'0'0'214,"0"0"-76,0 0 2,0 0-35,0 0-10,0 0 14,28 5-29,-4-14-54,1-1-26,2 1-25,2-1-55,1 0-67,1 0-114,0-1-108</inkml:trace>
  <inkml:trace contextRef="#ctx0" brushRef="#br0" timeOffset="20951.7003">14704 6983 119,'0'0'179,"0"0"-124,0 0 20,0 0 35,0 0-18,0 0-1,0 0-20,-10-16-3,10 16-10,0 0 6,0 0-15,5 0-6,13 0-11,6 3 27,8 1 2,6-1-15,4-1 10,11-2-2,16 0-5,26 0 2,31 1-7,35 3-5,24 1-7,10-3 0,-5-2 8,-17 0 10,-11 0-19,-12-1-5,-11 0-6,-9 1-14,-11 0-3,-15 0-3,-19 0 5,-17 0-4,-23 0 4,-17 1-4,-13 0 0,-10 1-1,-5-2-1,0 0-1,0 0 1,0 0-1,0 0 2,0 0 0,0 0 0,0 0 2,0 0-2,0 0 0,0 0 0,0 0-1,0 0 1,0 0-3,0 0 0,0 0-1,0 0 0,0 0 1,0 0-1,0 0 3,0 0 1,0 0-2,0 2 2,0-2 0,0 0 0,0 0 0,0 0 0,0 0-2,0 0 2,0 0 0,0 0 0,0 0 0,0 0 0,0 0 3,0 0-3,0 0-3,0 0 2,0 0 1,0 0 0,0 0 0,0 0-1,0 0 0,0 0 0,0 0 0,0 0 1,0 0 0,0 0 0,0 0 0,0 0 0,0 0 0,0 0 0,0 0 1,0 0 0,0 0 0,0 0-1,0 0 0,0 0 1,0 0-1,0 0 1,0 0-1,0 0 0,0 0 0,0 0 0,0 0 0,0 0 0,0 0 0,0 0 1,0 0-1,0 0 0,0 0 0,0 0 0,0 0-1,0 0 1,0 0-1,0 0 1,0 0 0,0 0 0,0 0 0,0 0 0,0 0 0,0 0 0,0 0 1,0 0-1,0 0 0,0 0-1,0 0 1,0 0 0,0 0 0,0 0 0,0 0 0,0 0 0,0 0 0,0 0 0,0 0 0,0 0-1,0 0-5,0 0-15,4 0-54,1 0-112,0 0-361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7:32.178"/>
    </inkml:context>
    <inkml:brush xml:id="br0">
      <inkml:brushProperty name="width" value="0.05292" units="cm"/>
      <inkml:brushProperty name="height" value="0.05292" units="cm"/>
      <inkml:brushProperty name="color" value="#1F497D"/>
    </inkml:brush>
  </inkml:definitions>
  <inkml:trace contextRef="#ctx0" brushRef="#br0">10730 5043 667,'104'-3'113,"27"0"-27,24 0 30,4-4 2,-5-2 12,-12 0-3,-19 0-61,-19 2-8,-19 2-39,-26 0-5,-24 1 6,-20 2-7,-10 2-6,-5 0 0,0 0-5,0 0 1,-1 0-6,-7 0-1,-4 0-16,-7 0 1,-7 0 9,-9 0-2,-11-1-5,-10 0-4,-10 1-8,-4 0 4,-6 0 0,-8 0 8,-4 1 11,-8 7 2,-3 3 4,0 1 0,3 1 1,6-3 0,14 0 4,21-5-3,23-3-2,19-2 1,13 0 6,17 0 32,32-4-20,26-7-14,25-3 0,12-1 3,-1-2 4,1 0 4,-10 1 2,-10 3-8,-12 1-2,-14 3 10,-14 3-12,-16 4-1,-14 2-5,-12 0 0,-6 0 0,-4 0-9,0 0 7,0 0 1,-10 0-7,-9 0 8,-7 1 0,-8 2-3,-1 2 1,1-1-2,3 0 3,6 0 0,4-2-1,8-1 1,6-1-3,5 0-5,2 0 2,0 0 4,0 0-40,0 0-64,0 0-74,8 0-99,9-2-247</inkml:trace>
  <inkml:trace contextRef="#ctx0" brushRef="#br0" timeOffset="8064.4145">18757 7612 401,'0'0'77,"0"0"-67,0 0-3,0 0 32,0 0 15,0 0-8,0 0 2,0 0-12,0-15 6,0 10 4,0 2-7,0-1-6,0-1-13,0-1-5,0-1 1,0 0 1,0-3-5,0-1 4,0 0 1,0-2-12,-4-1 11,-1-1-8,0 2-6,0-2 8,-2 1-2,-1 0 2,3-2 7,-1 1 2,0-2 0,0-1-8,-1-1 0,0-1-4,-2 2-4,-1 0 2,0 2-5,-2-1 2,0-1-1,-1 0 1,0 0-1,1-1-1,-3 1 0,2 0-2,1 2 2,0-1 0,0 2 2,-1-1-1,-1-1-1,0-1 0,-2-5 0,1-1 0,1-2-1,0 0-2,-1 3-5,0-2 2,1 4 5,-1 2-7,-1-3 3,1 2 5,1-3 0,-2 0-5,3-2-3,-4-2 2,1-2-2,0 4 6,1-3-3,3 5 3,-2 1 2,5 2 1,0 2 2,5 1 2,-1-1 1,1 0-6,-1 0 7,-1 0-6,-1-1-1,0-1 0,0-3 0,0 1 2,1-5 1,2 0-3,1 2 4,-1-2-4,1 2-1,-2 3 1,0 0 2,-1 1-2,1 3 0,1-6-2,1 1 2,-1-2 0,1-4 2,0 3-2,-1-1 0,1 1 3,-2 1 13,0 1-9,1-1-3,1 0-1,-4-1 5,3 1 2,-1 1-5,1 3 1,2 1 3,1 5-1,0-1-6,-2 1 0,3 3 3,-1-2-5,1 0 0,0 1 0,-1-1 0,1 1 0,-1-1 2,1 3-2,0-2 0,0 1 0,0 1 1,0 1 0,0 2 0,0-1 2,0 1 0,0-2-3,0-2 0,0 0 7,0 0-5,0 2 14,0 1-12,0 2 4,0-1-4,0 2-1,0 0 0,0-1 1,0 3 0,0 0 1,0-1 0,0 1 7,0 2-3,0-2-4,0 2 3,0 0 0,0 2-5,0 0 0,0 0-3,0 0 0,0 0-6,0 0-31,1 0-58,3 0 11,4 4-147,5-1-45</inkml:trace>
  <inkml:trace contextRef="#ctx0" brushRef="#br0" timeOffset="9459.6072">17828 3797 694,'0'0'68,"0"0"-62,0 0 13,0 0 76,-7-63 2,-11 54-38,-9 5-15,-14 4-12,-9 13-12,-8 24-2,0 13 32,8 15 27,11 3-53,20-4 27,19-7-31,17-9 6,29-11-14,19-9 0,12-11 3,6-13-9,0-4 2,-7-9 15,-8-18 1,-10-8-4,-9-10 3,-11-6 1,-10-9 5,-17-3-3,-11 0 5,-4 6-23,-25 13-1,-11 12 3,-9 14-10,-8 10-7,-7 8-16,2 4-19,3 20-32,5 6-14,10 9-53,10 2-79,9 0-210</inkml:trace>
  <inkml:trace contextRef="#ctx0" brushRef="#br0" timeOffset="10006.0772">17028 4788 1107,'0'0'76,"0"0"-75,-66-18 0,38 18 16,1 13 9,4 13-3,5 9-18,7 3 5,10-2-4,1-5 1,19-6 5,8-8 2,4-8 15,-1-6-4,0-3 9,-5-8-5,-2-12 2,-5-6 6,-8-6-8,-6-1-10,-4 2-10,-4 3-6,-11 5-3,-3 6-13,4 7-36,5 7-20,4 3-59,5 0-72,8 7-225</inkml:trace>
  <inkml:trace contextRef="#ctx0" brushRef="#br0" timeOffset="10358.4067">18338 4700 1292,'0'0'85,"0"0"-85,0 0-66,0 0 66,0 0 11,-61-7-11,40 37-1,11 2-4,10-2 4,6-5 0,27-6-2,9-8 3,4-7 6,-3-4-1,-6-7 13,-8-14 28,-6-5 2,-9-4-8,-9-2-9,-5 3-17,-6 4-10,-14 7 8,-5 7-12,-5 5-32,-2 6-35,-7 0-77,-1 12-98,-5 3-197</inkml:trace>
  <inkml:trace contextRef="#ctx0" brushRef="#br0" timeOffset="12766.9342">17489 4073 452,'0'0'158,"0"0"-71,0 0 9,0 0-20,0 0-21,0 0-23,-22-6-16,7 5-8,-4-2-3,-4-1 18,0 2 15,1-1-2,1-1 7,3 0-13,-2 0 1,-2 1-11,-4-2-5,-2 3-3,-7 0-4,-3 2-3,0 0 5,-1 0 4,2 0 5,-1 0 1,1 4 1,1 2-9,-1 2-1,-1 0-4,-1 5-4,-4 6 0,0 3 2,-1 6-5,2 3 8,4 5-5,4 1 4,5 4 5,1 5-3,1 6 5,0 3 9,0 1-9,3-1-5,0-4-6,3 4-3,0 4 0,0 3 0,0 4 0,2 0 0,1 0 0,6-4-2,6-5 1,6-5 1,0-4-7,10-4 7,3-1 3,-2-2-2,0-5 0,-1-6 1,-1-6-1,0-4 0,2-3 3,2-2-3,4-4 0,8 0 2,7-1 2,6-3-3,1 1 0,2-1-2,-2-2 0,-1 0 3,1-3-2,2-2-1,2 0-1,1 0 1,1 0 1,-4 0 0,-2 0 1,-3 0-1,1-2 0,3-6-1,2 0 0,1-2 0,-1 0 5,-3 1-5,-2-1 2,-2 3-1,-1-2 2,1 1-1,2 1-1,-1-1 1,-1 1-1,-3-1 1,-5 1-2,-1 0-2,-4-1 1,0 1 0,-4 0 1,-1 2 0,-2 2 0,1 1 3,0 1-5,2-1 4,1-1-3,-1-1 1,2 0 0,-1 2 0,1-1 0,-2 1 0,-2 0 1,0 0-1,-6 1 0,-1 0 1,0 1-1,-1 0 0,-1 0 0,1 0 0,0 0 1,1 0 0,-1 0-1,1 0 1,-1 0-1,-4 0 2,0 0 0,-2 4 0,0-2-1,0 1-1,0-1 0,0-1 1,1 1 0,-3 0 5,3-1-6,-2 0 6,-1-1-1,1 1-1,-1-1-4,0 2 2,2-1 0,0 3-2,2-1 1,-2 3 3,1 0-1,1 0 4,-1 1 1,1 1 0,-1-2-4,0-1 5,-2 1 0,1-2-3,-1-1-2,1 1-3,0-1 0,0 0 3,1 0 4,-1-2-2,0 2-2,-2 0-1,3-1-2,-1 1 3,0 1-2,2 0 0,-1 0 1,1 1-3,1 1 6,-2 1-1,2 2-3,-1-2 3,-2 1-4,0 0 1,0-1 0,0 1-1,0-3 5,-1 1-2,2-2-4,-1 2 5,-1 1 1,0-1-2,1 1-2,-1 0-1,1 0 1,0 1-2,1 1 1,-2-2 1,1 0-2,0 1 4,-2-4-4,1 1 0,0-3 1,0 2-1,-1-1 3,0 0-3,0 0 1,0 0-1,0-1 0,0 1 0,0-1 0,0 0 0,0 2 0,0-1 1,0 1-1,0 1 0,0 0 0,0-2 0,0 2 4,0 0-7,0 1 6,0-1-5,0 1 3,0 1-1,0-2 1,2 3 3,-2-1-3,0 2 0,2-1 1,-2 0-1,1 2-1,0-3 4,-1 1-3,1-2-2,-1 0-1,2-2-6,0-1-54,3 1-138,6-4-310</inkml:trace>
  <inkml:trace contextRef="#ctx0" brushRef="#br0" timeOffset="23582.8085">12647 7647 1379,'0'0'0,"36"90"-7,8 0 7,2 21 4,-6 8 14,-11-3 0,-10 2 4,-8-10-10,-6-9-8,-1-12-1,-2-17-3,-2-17-19,3-20-67,-1-24-104,0-14-67,0-36-30</inkml:trace>
  <inkml:trace contextRef="#ctx0" brushRef="#br0" timeOffset="24122.5882">12824 8007 88,'-23'-125'457,"3"14"-268,4 16-80,4 18-32,6 14-50,5 13 18,1 12 37,13 11-3,27 7-29,38 2-32,46 3-11,48-4 2,46-3-5,32 0 13,23 0 23,9 4 17,-9 4-20,-20 3-16,-29 4-5,-36 2-10,-33 3 3,-35 2-4,-38-2-1,-36 2 2,-24 0-6,-19 0-1,-3 3-1,-10 13 2,-12 9 2,-3 12 0,5 11-2,10 15 1,10 19 0,17 21 0,12 16 21,4 9-5,-7-1-7,-8-9-5,-10-9-3,-4-8 3,2-9 0,3-6 0,0-6-5,1-8 2,-3-10-2,-7-10 1,-1-13-1,-26-14 0,-20-6-2,-21-10-1,-24-5 0,-31-3 3,-29 0-5,-40-1 2,-43 1 3,-40 1 3,-34 3-3,-13 4-16,8 4-4,26 4-6,38-3 14,48-5-8,49-5-97,42-4-151,45-8-395</inkml:trace>
  <inkml:trace contextRef="#ctx0" brushRef="#br0" timeOffset="26192.8189">13134 7345 731,'0'0'91,"0"0"-79,0 0-8,0 0 26,0 0 19,0 0 8,4-2-42,-4 2-10,0 0 7,0 0 11,0 0 8,0 0 3,1 0-1,-1 0 3,0 0 0,0 0 3,0 0 3,0 0-4,0 0-8,0 0-11,0 0-2,0 0 0,0 0-2,0 0-2,0 0-3,0 0 1,0-5-3,0-2-4,0-4 7,0-2-5,0-3 0,0-5 0,1-3 0,1-6-1,-1-6 1,1-9 1,-2-11-7,0-15 2,-4-4-1,-4-1 0,0 5 3,3 10 1,3 6 13,2 10-12,0 7-3,0 10 2,4 9-3,0 8 3,-2 5-4,-1 4-1,-1 2 0,0 0-9,0 0 0,0 0-3,0 0 0,2 0 2,-2 0 2,0 0 7,0 0 1,0 0 0,0 0 1,0 0 1,0 0 1,0 0 0,0 0 0,0 0 1,-3-4-4,-5-1 4,-3-2-4,-1 1-1,-1 0-1,-3-2 2,4 2 0,-2-1 0,3 2 1,-4-3 2,-4 1-6,-8-1 2,-8-3-4,-8-4-4,-8-1 1,0-6 1,-1 2 0,8 3 3,9 3 4,12 4-4,11 3 3,5 4-1,7 3 1,0 0-1,0 0-1,0 0-1,0 0-4,0 0-2,0 0 1,0 0-1,0 0 9,0 0 1,0 0 1,0 0-1,0 0-3,0 0 2,0 0 0,0-1 0,0 1 0,0 0 0,0 0 1,0 0-1,0 0 0,0 0 0,0 0 0,0 0-4,0 0 2,0 0 0,0 0 0,0 0 0,2 0 3,0 0 0,-2 0 0,1 0 1,-1-2 0,0 2-1,0 0 1,0 0-1,2 0-1,-2 0-10,2 0-30,1 0-12,6 0 16,-1 0 35,1 0 2,-2 0 0,-2 0 2,-3 0 0,-2 0 1,0 0-1,0 0 3,0 0 3,0 0 0,0 0-2,0 0 1,0 0 2,0 0-3,0 0 8,0 0 1,0 0-7,0 0-5,0 0 0,0 0-2,0 0-1,0 0-1,0 0 0,0 0-1,0 0 2,0 0 0,0 0 1,0 0 4,0 0 11,0-2 4,-4-6-18,-5-1 0,-5 1-2,-2 0 0,-2 3-4,2 3 2,0 2-4,5 0 4,4 0-4,3 4 2,4 8 0,0 2 1,0 1 3,6-2 0,8-2 1,2-5 0,7-6 4,3 0 2,0-10 1,-1-8 6,-5-8-3,-11-3 1,-9-3 11,0 1-5,-18 4-6,-7 6-9,-2 11 0,-2 10-3,3 0-5,6 20-8,11 5-24,9 1-35,4-1-70,23-2-48,10-2-77,6-4-45</inkml:trace>
  <inkml:trace contextRef="#ctx0" brushRef="#br0" timeOffset="27033.0486">12995 6418 252,'0'0'50,"0"0"-48,0 0-1,0 0 3,0 0 37,0 0-1,14 47 0,-17-38-7,-3-3 6,0-2 10,0-2-4,4-1 29,-1-1 19,3 0 18,0 0 4,0 0-1,0 0-21,0 0-18,0 0-31,0 0-12,0-3-9,2-1-9,0 0-1,-1-3-3,1 1 0,1-2 5,-1-2-5,0-3 6,1-1-1,-2-6-5,2-5 5,0-2-1,1-5 3,-4-1-7,0-1-1,0-4-2,0-4-5,0-7-1,-9 2 0,0 6 3,-2 7-3,2 11 0,2 8 4,4 6-5,0 4 0,2 3-2,1 2-1,0 0-7,0 0-4,0 0 2,0 0-3,0 4-1,0 5 14,1 0 0,5 1 0,0-3 0,1-4 0,1-3 2,6 0 3,3 0 1,3-7-1,0-8 0,-1-3 1,-4-5-2,-5-1 1,-1-1-2,-5 0 4,-4 2-3,0 3 0,-6 4-2,-10 6 0,-7 7 0,-2 3-5,-4 2 1,3 12 1,4 3 0,6 1 1,4-1 0,7-2 0,5-5 1,0-3 1,0-3-2,5-3 4,4-1-2,2 0 6,-2 0-5,4 1-1,4 6 0,0 8-53,3 9-128,-4 6-161,-9 7-307</inkml:trace>
  <inkml:trace contextRef="#ctx0" brushRef="#br0" timeOffset="27850.7193">12985 6534 292,'0'0'93,"0"0"-28,0 0 38,0 0-5,0 0 30,0 0-5,0 0-1,-25 7-28,35-7-22,6-7-9,7-3 3,8-2-16,9-5-4,9-6 1,10-7-9,6-7-15,2-3 21,-3 0-11,-5 2 6,-9 2-13,-9 3-11,-9 4-8,-7 7 10,-11 4-9,-3 6-3,-6 5-4,-3 3-1,-2 2-1,0 2-3,0 0-14,0 0 1,-3 0-3,-3 2 8,1 2 11,-2-2 1,3-1 0,4 1-1,-2 0-1,2-2 1,0 0-1,0 0 1,0 0 1,0 0-1,0 0 1,0 0 1,0 0 1,5-2 1,7-12 2,2-3-5,-2-3 1,-5 0 2,-7 2-3,0-1 0,-11 4 0,-8 5-3,-6 5-10,0 5-8,2 5-2,2 16 14,6 4 2,6 5 6,5 3-2,4-7 3,0-4 0,18-8 4,5-7-1,9-7 3,2 0-1,1-9 1,-3-10-1,-7-5 1,-9 0-1,-5 2 0,-8 2 4,-3 5-2,-4 4-2,-13 2-5,1 5-2,1 4-28,3 0-74,1 13-140,-2 2-103,-4 4-367</inkml:trace>
  <inkml:trace contextRef="#ctx0" brushRef="#br0" timeOffset="29051.2249">12123 5058 186,'0'0'119,"0"0"-30,0 0 2,-68-5 13,66 5-24,2 0-17,6 9 0,17 7 45,13 10-4,12 5-13,9 3-28,7 3-22,4-3-5,1-1-4,-4-3-9,-3-3 7,-10-3-7,-11 0-7,-9-3-12,-11-4-2,-6 0-2,-6-5 1,-2-1-1,-1-3 0,-2-1 0,2 0 0,-4-2 0,1-1 0,0 0-1,-2-1-3,1-1 0,-1 1 1,2 0 1,-2 1 2,1 1-2,1-1 0,-1 0 1,0-1-2,-1 0-6,1-3-13,-2 0 16,0 0 6,0 0 5,0-3 5,0-8-10,0-6-4,0-3 3,4-1 0,-1-2 1,1-1 0,-4-2 2,0 4 2,0 4 5,0 6 8,0 5-4,0 4-5,0 3-7,0 0-1,0 6-14,2 10 14,-1 5 3,3 3 4,3 3 6,3 2 12,4 4 12,6 1-11,2 3-10,2-1 2,-2-2-6,-5-4-8,-3-6 0,-7-7 1,-3-6-2,-3-3 1,-1-8-2,0 0 4,0 0 4,0 0 11,-3-2 2,-10-6-15,-3 0-5,-7 1-1,-11 1-1,-7 4 1,-14 2-2,-11 0-2,-4 0 1,1 0-6,17 0-58,16 0-33,23 0-101,13 0-193</inkml:trace>
  <inkml:trace contextRef="#ctx0" brushRef="#br0" timeOffset="32462.9025">13016 7241 155,'0'0'49,"0"0"10,0 0 35,0 0-18,0 0-26,0 0-9,3-1 30,-4 0-7,1 0 22,0-1 7,0-1-53,1 1-29,4 1-3,-1 0-7,1 1-2,-2 0 1,-1 0-3,-1 0 1,-1 2 2,0 0 14,0 0 1,0-1 15,0-1 0,0 0 2,2 2-14,3 1-11,2 1 2,1 0 3,-2 2-4,0-2-4,-4-1 0,0 0 6,-2 0 5,0-1-2,2 1 8,0-2 7,1 3-4,-1 0 5,2 1 1,-2-3-6,-1 3-4,0-3-4,-1 0-8,0-1 2,0-1 4,0 0-3,0 0 10,-1 0 3,-8 2 7,-3-1 9,-1 1-17,1-1-2,-1 1-8,1 0 0,-3 1-1,-4-1-6,-2 4 3,-6-2-2,-4 1 1,-3 1-4,-7-1 2,-5 2 6,0-2-3,1 1 2,2-2 2,6 0-8,1 0 2,2 0-5,1 1 1,-1 1 1,-2 0-3,0-1 1,1 0-1,-1 0 0,2 0 1,5 0-2,4-2 1,6-1 2,4 0-1,5 2-2,1-4 2,-2 2 1,1-2 0,-3 1-1,-3 2-1,-2-2-1,-1 3 2,2-2-2,-2 1 0,1 0 2,0 0-2,-1 2 0,0-1 1,4-1-1,2 1 3,2-1-2,5 0-1,2-1 0,-1 0 1,1 1-1,-2 0 0,0 1 3,0-1-3,-1 1 1,3 2-1,0-3 4,-1 3-3,2 0 0,1 4 0,-1 1 1,3 4 2,0 3-4,0 2 4,0 4 0,0 3-2,3 1 3,4 5 2,0 1-1,-1 7-4,-3 5 30,-1 1-18,0 3-14,-2-3 2,0 0 2,0 0-2,0-1 0,2 0 2,3 0-2,-2 2 0,1-1 0,0 2 0,0-3 4,2 0-6,1-1 3,2-1 0,2-2-1,-2-1 0,1 0-1,-4-2 0,-3-1-1,-1-6 1,0 0 0,-2-3-1,0 0 1,0 0 0,-2 0-1,-3-2 1,0-4-1,1-4 1,2-5-1,0-5 0,2-1 1,0-1-1,0 1 0,0 1 1,0 4-1,0 1 0,4 2 0,2-1 0,1 0 3,-2-1-3,-1-5-3,-2-3 3,-2-2 0,1-4 0,-1 0 1,0 0-1,0 0-5,0 0-3,0 0-2,0 0 1,0 0-2,0 0-1,0 0 2,0 0 0,0 0 2,0 0 6,0 0-5,0 0 5,0 0 1,0 2 0,2 2 0,2 2 1,2 3 10,2 0 2,3 2-2,-2 1 1,1 1-1,-3-2-1,1 2-3,-2-4 4,-3 0 0,1 0-2,-1 0-5,1 0 7,-1 0-6,0-2 0,0-1 2,-2-2-1,-1-1-4,0 1 0,0-3 1,0-1-2,0 1 1,0-1 0,0 0-1,0 0 1,0 0 2,0 0-5,0 0 3,0 0-1,0 0 1,0 0-1,0 0 0,0 0 1,0 0-1,0 0 1,0 0 0,0 0 2,0 0-3,0 0-1,0 0 1,0 0 1,0 0 0,0 0-1,0 0 3,0 0-3,0 0-1,0 0 1,0 0 0,0 0 0,0 0 0,0 0-1,0 0 1,0 0 0,0 0 0,0 0-2,0 0 1,0 0 1,0 0-1,0 0-2,0 0-1,0 0-5,0 0-2,0 0 2,0 0 3,0 0 1,0 0 4,0 0 0,0 0-1,0 0 2,0 0 0,0 0 0,0 0-3,0 0 3,0 0 0,0 0 4,0 0-4,0 0 0,0 0 0,0 0 0,0 0 0,0 0-4,0 0 2,0 0 2,0 0-2,0 0-1,0 0 2,0 0 1,0 0-3,0 0 3,0-1-1,0-2-2,0-2-1,0-1 0,0-3-1,0 0 1,0 0 4,0 0-6,0 0 6,0 1-1,0 0 1,0 0 0,3 0 0,-2 1 2,0 1-5,1 0 6,-2 0-3,0 3 0,0-1-1,0 2-1,0-1 1,0 2 2,0 0-1,0 1 0,0-1 0,0 1 0,0-1 0,0-1 0,0 1 0,0-1 0,0 2 0,0 0-1,0 0 0,0 0 1,0 0-6,0 0 5,0 0-9,0 0-6,0 0 8,-3 0-1,-4 0 7,-3 0 2,-1 0 0,-3 0 1,-4 0 2,-5 0-3,-4 0 0,-2 6 1,-2 0-1,2 3-1,4-2 1,6 1-1,4-1 1,6-1 1,3 1-1,2 0-1,2 2-2,1 0 3,-2 0 1,3 1 0,0 1-1,0 1 2,0-1-1,2-1 2,2-1 0,3 1-2,2-2 2,1 1 1,5-2 3,2 1-7,3-2 6,4-2-2,-1 0 2,1-1 1,-4 1-3,2-3 1,-4-1-3,-1 0 2,0 0 1,-1-1-2,2-4 0,-1-1-2,-3-2 1,-4 3-2,-2-3 3,-3 1-1,-1-2 1,-4-1 0,0-3-1,0-2 0,0 2-1,0-1 0,0 1 1,0 4-1,0 1-1,-4 0 1,-4 2 0,-3-1-1,-3 1 1,-1 1-1,-2-1 0,1 0 1,-1 2-1,5 0 0,0 4-1,2-1-17,2 1-36,-3 0-92,0 1-149,0 9-269</inkml:trace>
  <inkml:trace contextRef="#ctx0" brushRef="#br0" timeOffset="34826.1511">12019 9438 323,'0'0'42,"0"0"15,0 0 8,0 0 18,0 0-14,0 0-12,0 0-28,-28-41-14,19 35 34,2 2 9,3 1 30,0 0 31,3 1-3,1 1-11,0-1-4,0 2-39,0 0-12,0 0-6,0 0-24,0 6-6,0 14-6,0 12 29,0 10 11,0 8-16,0 5-8,5 3 6,0-1-4,4 1-15,0-1 7,-1-4-8,0-4-5,-2-9 1,1-2-2,-4-7-3,-1-9-1,0-6 1,-2-9 0,2-5-1,-2-2-2,0 0-10,0-4-2,0-14-13,0-7-27,3-6-31,5-4-31,3-1-7,2 0-59,-2 1-3,2-1 35,-4 3 45,-1-1 48,-2-1 44,-1 0 13,-3-2 6,-2-1 10,0 1 12,0 5 21,0 3-15,-1 5-4,-6 5 17,-1 3 9,-1 2 3,2 0 13,0 1-5,3 1-1,2 3-5,0 2 0,1 1-14,-1 2-1,2 2-12,-2 2-9,2 0-2,0 0-6,0 0-12,0 12-2,0 7 18,0 8 6,0 9 8,5 13-8,-1 7 4,0 5-4,0 1-4,2-5-8,0-3-6,2-6-1,2-3-3,1-5-2,-1-3-1,1-7-2,-4-3 0,-3-5 0,-3-2 0,-1-6 0,0-4 1,0-4-1,0-4 1,0 1 0,0-3 0,0 0-1,0 0 0,-1 0-1,-3 2-1,0 1-7,-3-1 1,3 0 0,1 2-4,0-1-5,2-3 7,1 1 3,0-1 1,0 0 3,0 0 1,0 0-1,0 0 3,0 0 0,0 0 0,0 0 1,0 0-1,0 0-2,0 0-4,0 0 5,0 0-10,0 0-7,0 0-6,0 0-4,0 0 3,0 0-3,0 0-4,0 0 9,0 0 7,0-1 8,0-3 5,0 0-1,0 1 4,0 0 3,0-1-3,0 2 1,0-1-1,0 0 0,0-2 0,0 2 0,-1-1 0,-1 1 0,0-3 1,1 4 0,0 2-1,0 0 3,1 0 3,-2 0 2,2 0-1,0 0-4,-2 0-1,-3 0-2,-2 0 1,-3 0 4,-1 4-3,1 1 3,0 1 1,3 3 2,1 0-4,1 0 0,2 1-2,2 0 0,1-3-1,0 0-1,0-2 0,0-2 0,0-1 0,0-2 0,0 0 0,-3 0-2,1 0 2,-4 0 0,1 0 0,0-6 0,0 1 1,1 1-1,0-1 1,2 3 0,2 2 0,0-2-1,0 2 0,0 0-1,0 0-1,0 0 0,0 0-1,0 0 2,0 0 1,2 2 10,7 5 6,0 1 1,1 2 2,0 0-13,0 0 4,1 2 1,-2 2-4,2 0-2,-1 0 0,-2-2 1,1-2 1,-4-2-2,-1-1-3,-1-4-1,-1-2 0,-2 0 0,0-1 0,0 0 0,0 1 0,0 0-1,0-1 1,0 2-1,1-2 0,-1 0 1,0 0 1,0 0 1,0 0 4,0 0 4,0 0-4,0-2-5,0-3 1,0-1 0,0 1 3,0-2-4,0-3-1,0-1 6,0-4 1,0-2-5,1-3 3,-1 1-2,1-2 4,-1 5-2,0 1-2,0 3 3,0 2-6,0 3 0,0 4-1,0-1 0,0 4-3,0 0 3,-3 0-1,-6 0 1,-5 0-9,-1 4 7,3 1-15,3-1-12,0-1-41,2 0-52,-2-1-85,-4 0-215</inkml:trace>
  <inkml:trace contextRef="#ctx0" brushRef="#br0" timeOffset="36033.253">11080 9599 433,'0'0'86,"0"0"-25,0 0-14,0 0 4,0 0 38,0 0-16,-38-42-27,38 42-15,0 0 14,9 0-2,14-4-16,11 2 22,12-1-5,8-1-4,8-1 4,10 0 8,8-1-1,6-2-10,10 2-11,5-2 11,6-1 1,11-1-8,9-2-15,5 0-12,-2 3-3,-14 3-4,-20 6 6,-22 0-6,-20 6-2,-12 1-14,-9-3 4,-7-2 2,-6-2 9,-3 0 0,0 0 1,0-6 2,-2-2-1,1 0-1,-3 2 0,-5 2 1,-1 1 1,-5 3-1,-2 0-1,0 0 1,0 0 0,0 0-1,0 0-2,0 0-2,0 0-6,0 0 4,0 0 5,0 0 0,0 0 0,0 0 0,0 0 1,0 0 2,0 0-2,0 0-2,0 0 2,0 0 0,0 0-1,-5 0 1,1 0 0,0 0 0,2 0 1,1 3-1,1-3 2,0 0-4,0 0 2,0 0 0,0 1 0,-1-1 1,0 2 2,0-1-3,-2 0-1,3 0 1,0 0 1,0 0 0,0-1-1,0 0 1,0 1-1,0-1 1,0 0-1,0 0 3,0 1-3,0-1 1,0 0 1,0 0-2,0 0 0,-1 0 0,1 0 1,0 0-1,0 0 3,0 0-3,0 2-3,0-2 3,0 0 0,0 0 0,0 0 0,-1 0-1,0 0-5,-1 0-33,-2 0-55,-1 0-61,1 0-26,-6 0-70,-3 0 7,-2 1-2</inkml:trace>
  <inkml:trace contextRef="#ctx0" brushRef="#br0" timeOffset="36598.1621">11393 9583 1071,'0'0'62,"0"0"-53,-66 31 54,34 3 42,0 8-21,-3 9-63,-1 3-17,-3 1-4,-1-4 0,1-5-36,6-10-95,7-12-107,12-16-282</inkml:trace>
  <inkml:trace contextRef="#ctx0" brushRef="#br0" timeOffset="36806.0523">11750 9452 678,'0'0'444,"65"-42"-354,-65 42-52,-17 28 8,-31 26 58,-20 20 9,-12 14-79,-8 8-30,-1-2-4,-2-3 0,5-4 0,12-18-10,19-16-89,21-21-97,24-21-147,10-11-308</inkml:trace>
  <inkml:trace contextRef="#ctx0" brushRef="#br0" timeOffset="37017.3214">11960 9574 1118,'0'0'124,"0"0"-111,0 0 6,0 0 11,-93 78 64,10-10-47,-5 9-38,1 1-7,6-2-2,10-7 2,11-10-2,15-11-16,19-15-94,18-19-136,8-14-248</inkml:trace>
  <inkml:trace contextRef="#ctx0" brushRef="#br0" timeOffset="37219.4709">12554 9493 971,'0'0'257,"0"0"-224,0 0-32,0 0 22,-115 100 73,20-33-19,-16 8-49,-6 3-22,0 0-3,5-5-1,16-12-2,27-14-48,31-19-166,33-20-284</inkml:trace>
  <inkml:trace contextRef="#ctx0" brushRef="#br0" timeOffset="37406.7918">12683 9614 1073,'0'0'130,"87"-46"-114,-79 46-16,-17 11 2,-41 25 25,-25 17 77,-22 13-75,-13 5-29,-1 6-6,1-3-11,12-6-24,17-10-50,26-15-109,28-19-238</inkml:trace>
  <inkml:trace contextRef="#ctx0" brushRef="#br0" timeOffset="37608.3621">12990 9650 570,'0'0'502,"62"-33"-460,-62 33-41,-30 28 5,-26 20 54,-23 19 24,-18 13-45,-8 7-15,-8 2-19,-1-3 0,9-8-9,9-8 4,15-12-138,19-12-257</inkml:trace>
  <inkml:trace contextRef="#ctx0" brushRef="#br0" timeOffset="45998.7092">10319 5010 906,'0'0'140,"94"-20"-126,-16 11 63,13 2 40,9 1-28,1 4-33,-10 2-18,-13 0-21,-13 0-1,-13 0-7,-10 0-1,-11 0-4,-12 0 0,-12 0-3,-7 0 1,0 0-2,-26 0-16,-17 0-5,-20 0-10,-11 0 5,-8 0 6,-3 2 16,3 7 2,3 2 2,18-2 1,20-3 7,18-2 0,20-3-3,5-1 8,29 0 16,17 0-18,20-9-11,16-4 0,8-1-61,-2-5-235,-9 0-745</inkml:trace>
  <inkml:trace contextRef="#ctx0" brushRef="#br0" timeOffset="278883.1058">10041 5122 185,'0'0'187,"0"0"-47,0 0-36,0 0 26,0 0-3,0 0-3,36-14-74,-10 7 72,16 3-53,15 2 16,16 2-28,12 0-14,6 0 41,0 3-27,-9 1-15,-7-2 3,-9-2-18,-7 0-10,-4 0-11,-10-5-6,-9-5-6,-9 1-26,-8-2-27,-8 2-57,-7-3-76,-4 1-23,-1 0-101,-17 0-130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8:23.317"/>
    </inkml:context>
    <inkml:brush xml:id="br0">
      <inkml:brushProperty name="width" value="0.05292" units="cm"/>
      <inkml:brushProperty name="height" value="0.05292" units="cm"/>
      <inkml:brushProperty name="color" value="#1F497D"/>
    </inkml:brush>
  </inkml:definitions>
  <inkml:trace contextRef="#ctx0" brushRef="#br0">6295 2592 1126,'0'0'70,"89"-13"-66,-5 4 7,23 0 74,14-1-22,-3 4 11,-11 2-21,-12 1-23,-17 3 6,-12 0-9,-20 0-10,-17 0-2,-13 0-5,-11 2-6,-5 0-4,-5 0-6,-24 3 6,-22 2 9,-19 0 8,-15-1-8,-8-2-9,-2 3 0,-1 0 0,1-2 0,11 3 1,17-3-3,23 0-4,22-4-50,15-1-34,7 0-2,0-2-88,0-9-365</inkml:trace>
  <inkml:trace contextRef="#ctx0" brushRef="#br0" timeOffset="980.4935">2395 2546 39,'0'0'495,"0"0"-413,0 0-24,0 0 105,141-13 18,-16 5-32,41-3-45,39-1-13,22 2-19,8 3 11,-3 1-22,-23 3-14,-27 1-9,-29 1-10,-33 1-17,-33 0-9,-30 0 2,-25 0-4,-18 3-6,-12-3 4,-2 0-12,-16 0-21,-23 0 12,-21 0 12,-26 0-14,-23 0 7,-18 0-2,-17-2 11,-13 2 1,-4 0 5,-1 7 3,8 6 0,15 2 1,18-1 2,27-4-3,27-1 1,25-6 4,22-2 4,19-1 20,11 0-8,42 0-8,35-5 9,42-7-14,24-4 9,7-1-8,-8 2-9,-18 2 0,-22 5 0,-26 4-4,-22 4-56,-21 2-107,-18 6-195,-13-4-431</inkml:trace>
  <inkml:trace contextRef="#ctx0" brushRef="#br0" timeOffset="5816.1645">16113 10927 91,'0'0'19,"0"0"-19,0 0-79</inkml:trace>
  <inkml:trace contextRef="#ctx0" brushRef="#br0" timeOffset="14520.5418">11618 5157 675,'0'0'131,"96"-1"-21,-33 0-7,6 0-34,6 0 0,3 0-14,1 1-13,0 0-13,-4 0-13,-4 0 17,-5 0-10,-3 0-6,-8 0 2,-8 0-3,-12 0-11,-15 0 3,-10 0-2,-8 0-1,-2 0-5,-9 0-6,-20 0 5,-15 0 1,-17 0 0,-11 0-7,-7 0-27,-3 0 8,-3 2-15,5 2-10,11 4-14,15 1-33,22 3-56,25-1-183</inkml:trace>
  <inkml:trace contextRef="#ctx0" brushRef="#br0" timeOffset="226409.323">6311 2651 1078,'0'0'96,"0"0"-65,0 0-9,73-33 25,-11 22 77,15 0-27,9 2-26,5 2-22,-7 3-5,-9 3-3,-9 1-2,-8 0-22,-2 0 4,-10 4-15,-7 2 1,-8-3-6,-13-1 0,-6 0-1,-8-2-2,-1 0-6,-3 0-9,0 0-14,0 0-17,0 0-22,0 0 2,0 0-14,0 0-27,0 0-43,-12 0-36,-6 2-52,-2 0-37</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3:59:04.190"/>
    </inkml:context>
    <inkml:brush xml:id="br0">
      <inkml:brushProperty name="width" value="0.05292" units="cm"/>
      <inkml:brushProperty name="height" value="0.05292" units="cm"/>
      <inkml:brushProperty name="color" value="#1F497D"/>
    </inkml:brush>
  </inkml:definitions>
  <inkml:trace contextRef="#ctx0" brushRef="#br0">5589 3035 333,'0'0'167,"0"0"-147,92 0-12,-42 0-5,6 0 0,4-1 4,1-1-7,1-2-3,1 2-3,-2-1-1,-3-1-23,-4-3-39,-8-1-78</inkml:trace>
  <inkml:trace contextRef="#ctx0" brushRef="#br0" timeOffset="390.7341">5924 2998 469,'0'0'63,"0"0"-33,0 0-30,0 0 1,0 0 25,0 0 21,32 10-17,13-9-22,1-1-8,0 0 10,-6 0-1,-6 0 0,-6 0-7,-9 0-2,-8 0-17,-11 0-27,0 0-10,-21 1-40,-15 6 72,-10 2 7,-4-2 9,-2 0 6,7 1 2,8-2 25,9-1 43,12 0-15,9-3-23,7-2-1,3 0 36,20 0-6,5 0-45,8-5-16,1-1-36,-3 2-55,-8 4 23,-10 0-16,-11 0-61,-5 4-99</inkml:trace>
  <inkml:trace contextRef="#ctx0" brushRef="#br0" timeOffset="582.13">5865 3099 50,'0'0'651,"0"0"-564,0 0-71,0 0 0,0 0 1,0 0-14,59-42-3,-43 37-19,-7 2-35,-2 2-12,-7 1 11,0 0-17,-9 0-55,-7 0-8,-4 0-46</inkml:trace>
  <inkml:trace contextRef="#ctx0" brushRef="#br0" timeOffset="854.3792">5865 3099 257,'44'-46'119,"-11"46"-46,-1-1-3,0-2-26,-4 0-3,-6 1-22,-5-1-4,-9 3-15,-7 0-4,-1 0-41,-9 0-86,-16 0 109,-8 6 13,-3 0-3,0 0 7,0 0 2,5-1 3,4-1 8,11-2 1,7 0-5,9-2 0,0 0 1,12 0 52,8 0-20,3 0-21,0 0-3,-1 0-13,-3 0-14,-1-2-124</inkml:trace>
  <inkml:trace contextRef="#ctx0" brushRef="#br0" timeOffset="40782.6496">5469 3119 541,'0'0'105,"0"0"-41,0 0 11,85-22 38,-13 13-18,26-1-37,23 0-29,17-1-10,-1 1 10,-16 1 11,-26 4-11,-33 2-20,-28 3-9,-24 0-3,-11 4-107,-38 8 30,-27 5 14,-30 1-20,-19 0-8,-8 0 44,0-2 50,7-1 1,15-1 33,21-3 17,31-5 11,31-3-26,23-2-30,44-1 16,26 0-22,19-6-111,2-12-368</inkml:trace>
  <inkml:trace contextRef="#ctx0" brushRef="#br0" timeOffset="183172.5958">5703 3166 609,'0'0'194,"0"0"-187,0 0-5,0 0 74,0 0 82,0 0-24,14 7-41,16-5-14,17 3 6,20-3-8,14 0-16,13-2-8,3 0-1,-5 0-11,-11 0-17,-19 0-3,-12-2-11,-20-1-7,-14 1 1,-12 0-4,-2 2-4,-2-1-7,0 0-17,0 0-33,0-1-30,0 0-10,0 0-39,0-3-68,0-1-91,-2-1-185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0:14.073"/>
    </inkml:context>
    <inkml:brush xml:id="br0">
      <inkml:brushProperty name="width" value="0.05292" units="cm"/>
      <inkml:brushProperty name="height" value="0.05292" units="cm"/>
      <inkml:brushProperty name="color" value="#1F497D"/>
    </inkml:brush>
  </inkml:definitions>
  <inkml:trace contextRef="#ctx0" brushRef="#br0">9265 7154 474,'0'0'31,"0"0"-7,0 0 1,0 0 18,-61-12 31,53 12-1,0 0-31,3 0-14,2 0-2,3 0 13,0 0-2,0 0 6,0 0 1,16 0-8,12 0-5,11 0-7,7 2 0,1 0-12,-3 1 4,-6-1 0,-8-2-1,-5 2 1,-7-1 3,-7 0-10,-4 1-2,-5-2-2,-2 0-3,0 0-1,0 1 7,0 0-7,-10 1 0,-9 2 3,-3 0-3,-5 0-1,2-1 0,1 1-1,5-2-2,4 0 3,6-2 1,6 0-1,3 0 2,0 0-1,0 0 0,0 0-1,0 0-7,5 0 5,4 0-2,2 0-35,3 0-19,-3 0-24,2 0-62,-1 0-55,-4 0-32,-2 0-232</inkml:trace>
  <inkml:trace contextRef="#ctx0" brushRef="#br0" timeOffset="4431.3399">9930 9750 950,'66'-13'44,"8"4"-30,1 3-12,-6 0 0,-9 0 0,-13 2 9,-11 1 12,-15 0-7,-10 3-6,-9 0-10,-2 0-13,-6 0-7,-12 9 0,-8 2-14,-5 1-20,-5 0 1,-4 3-17,-3-2 23,0-1 31,2-1 16,9-2 3,11-4 35,12-2 14,9-3-14,12 0 3,19-1-25,14-10-16,7-1-41,2-4-93,-2 1-107</inkml:trace>
  <inkml:trace contextRef="#ctx0" brushRef="#br0" timeOffset="28205.8874">11984 3071 715,'0'0'25,"0"0"-1,0 0 4,0 0-11,0 0 25,0 0-2,0 0-40,0 0 1,-16-3-1,9 23 2,3 9 0,0 14 3,4 19 11,0 18 36,13 19-5,3 12-24,-2 5-12,-2-3-3,-4-11 0,-4-8 0,-1-6-6,-3-10 3,2-5-4,-2-6 0,0-7 2,0-7-3,-2-6 1,-1-9 1,2-10-2,1-11 0,-1-9 2,-1-3-2,2-3 0,-2-2 6,2 0 4,0 0 3,0 0-1,-2 0 0,2 0-2,0 0-3,0 0-2,0 0-4,0 0 3,0 0-4,0 0 0,0 0 0,0 0 0,0 0 0,0 0 0,0 0 1,0 0-1,0 0 0,0 0-21,0 0-59,2-3-116,9-12-227</inkml:trace>
  <inkml:trace contextRef="#ctx0" brushRef="#br0" timeOffset="28856.6575">13107 2634 730,'0'0'163,"14"82"-155,6 0 41,0 24 49,-2 14-31,-5 9-24,-3 2-7,-1-2-1,-2-11-29,-2-9 1,-3-11-2,-2-12-4,0-7-2,0-11-3,0-14-12,0-15-46,4-15-8,1-14 7,2-10 36,1-8 27,4-18 0,2-10-22,4-8-79,2-7-59,1-10 24,-3-10-196</inkml:trace>
  <inkml:trace contextRef="#ctx0" brushRef="#br0" timeOffset="29390.5299">12980 2478 959,'138'5'5,"30"16"-5,23 2 4,-191-23 5,384 24-5,-208-24 45,-19 0 36,-13 0-30,-13 0-34,-14 0-15,-17-1-5,-16-3 0,-20 0-1,-16 0 4,-14 2-4,-14-1 0,-10 3 1,-9 0-1,-1 0-5,0 9-40,-7 18 34,-8 24 11,-3 26 1,5 27 5,9 18 20,4 7-8,9 1-7,12-6-4,4-8 8,-3-12-1,-5-10-8,-7-9-2,-5-10 0,-4-3-2,-1-5-1,0-7 0,0-9-1,-8-12 2,-14-8-2,-14-7 6,-14-10 1,-9-4 1,-14-10 6,-16 0-9,-12-10-3,-21-10-2,-22-10-19,-19-8-21,-30-10-29,-20-11-74,-16-12-124,-3-7-241</inkml:trace>
  <inkml:trace contextRef="#ctx0" brushRef="#br0" timeOffset="30973.7141">11962 3264 395,'0'0'32,"0"0"-23,0 0 40,0 0 22,16-55 4,-16 35 11,0-3 2,0-1-32,0-3-16,0-4-5,0-6-12,0-4-9,-7-8 9,-4-8-6,-7-2-17,-1-6-8,-1-1-19,4 3 24,4 10 3,5 9 0,1 12 3,3 8-1,-1 8-1,-1 4 0,-5 3-1,-5 4-4,-12 4-4,-11 1 5,-15 0 2,-18 9-2,-22 3 3,-16 0 1,-21-3 1,-13 0-2,-17-2 2,-12 0 0,-11-1-1,-17-1-1,-12 0 0,-20-1-3,-17-2 2,-18-2 1,-16 0 0,-5 0 2,5 0-2,18 0-8,25 0 8,29 9 1,29-2 6,22-5-7,20 0-1,18-2 1,13 0 0,9 0 3,12-4-3,10 1 0,8 0 1,13 0 0,13 1 7,12 0 7,12 1-4,13 1 12,5 0-6,2 0-16,0 1-1,0 14-5,0 10 5,-3 19 1,-4 18-1,-8 19 6,-3 21 10,-3 16 13,6 16-4,7 19-15,6 12-8,2 3 1,0 1 2,0-9-5,-1-15 0,-13-11 2,-1-15-4,-2-19 2,4-16-5,2-19 2,0-15-10,0-12-5,1-8 3,2-11 0,1-9-13,7-5 20,0-5 8,0 0 10,24-5 3,20-7-7,24-3 2,25-1-1,30 2-3,33-1 9,37-3 5,44 1-18,42-7 0,39-2 5,26 2 3,12 1 19,-7-1 1,-20 11 17,-22 1 0,-29 2-22,-22 4-19,-23-2-1,-22 4 0,-19 2-1,-17 2-2,-14 0-1,-20 0 0,-22 0 1,-22 0 0,-25 0 4,-25 0-3,-20 0 2,-13 0-3,-5 0-8,-2 2-13,8 4 0,4 3 11,2 1 9,0-2-5,-1-1 2,-2 1 4,-1-2 0,0-1-1,1-1 2,4-2-1,4-1 0,8-1-34,1 0-76,-1-10-134,-5-18-254</inkml:trace>
  <inkml:trace contextRef="#ctx0" brushRef="#br0" timeOffset="32075.198">13294 3310 714,'0'0'196,"0"0"-94,0 0-82,93-31 18,-34 27 20,7-1-1,6 2-17,-4 2-19,-9 0-8,-13 1-7,-12 0-3,-15 0-2,-6 0-1,-10 0 1,-3 0-1,0 0-4,0 0-5,0 5 9,-6 6 7,-5 6-5,0 6 4,1 4-6,2 7 0,3 6 0,3 4 1,0 0 6,2 0-6,0-6 1,0-7-2,0-6 1,0-4-1,-2-4 0,0-5 1,-1-3-1,1-1-5,1-5-1,-3 0-4,2-2 3,-1-1 7,-2 0 5,0 0 2,2 0-2,-2 0 1,1 0-4,2 0 0,1 0-2,-1 0-3,0 0-1,-1 0 1,-1 0 1,-1 0 2,-4 0 0,-2 0 0,-6 0 1,-7-1 0,-5-5-1,-8 1-23,-7-1-20,-5 0-4,-4 2-14,3 0 4,8 3-12,14 1-34,17 0-131,11-2-165</inkml:trace>
  <inkml:trace contextRef="#ctx0" brushRef="#br0" timeOffset="32675.1367">13386 3342 756,'0'0'187,"102"-33"-129,-22 20-58,5 1 4,-8 1 1,-15 3 14,-21 3 20,-19 1-26,-11 4-10,-8 0-3,-3 0-6,0 0 6,-5 4 2,-7 4 12,1 1-8,0 5-4,4 2-1,4 8-1,3 8 22,0 10-11,0 9 14,0 3-4,0 1-3,-1-4-7,-6-4-5,-2-7 3,2-8-7,4-6 0,1-9-1,2-7-1,0-4 0,0-5-6,0 0-13,0-1 10,0 0 8,0 0-3,0 0-12,0-2 5,0-2-2,0 0-11,0-1-7,0 0-21,0-1-15,-2-1-65,0-1-84,-1-1-114</inkml:trace>
  <inkml:trace contextRef="#ctx0" brushRef="#br0" timeOffset="34596.9646">7624 2866 409,'0'0'0,"0"0"-70,0 0 67,0 0 3,0 0 28,0 0 6,2 0-25,-1 0-3,-1 2-5,1-1 7,-1-1 12,3 0-20,0 0-1,-1 0-69,3 0-30,-1 0 52,-2 0 29,-2 0 14,0 0-28,2 0-133</inkml:trace>
  <inkml:trace contextRef="#ctx0" brushRef="#br0" timeOffset="35196.8287">7538 2815 901,'0'0'94,"0"0"-85,0 0-6,0 0-3,-21 87 36,14-47 24,1 2-13,1 2-7,-1-1-28,1-5-10,2-4-2,0-3-39,2-6-98,-4-8-233,-2-9-162</inkml:trace>
  <inkml:trace contextRef="#ctx0" brushRef="#br0" timeOffset="36082.0717">7485 2850 395,'0'0'80,"0"0"-35,0 0 37,0 0-19,0 0 11,0 0-16,5-12-24,11 11-14,18-1-10,20-1 4,18 0 26,10-3-13,4 0-1,-9-1-1,-13 0 0,-14-1 12,-14 1-3,-8 2-9,-11 1-14,-7 2-4,-6 1 4,-4 0 1,0 1-4,0 0-4,0 0 1,-2 0 0,-2 0-5,1 0 0,-1 0 0,1 0 3,1 0-3,-2 0 0,1 0 0,1 3 0,0 7-6,0 8 2,2 10 4,0 7 3,0 8 7,0 2 0,0 1-4,0-1-3,-3-3 1,-1-6-3,1-5 2,1-6-3,-1-9 0,1-4 1,0-4 0,2-2-1,0-3 1,0-1-1,0 3 1,0-2-1,0 1 0,0-3 1,0 1-1,0 0 2,-9 0 0,-16 1 9,-16 2 0,-11 1-10,-8-2 0,-3 0-1,3-2-1,-3 1 0,0-3-2,3 1 1,3-1 2,9 0-7,10 0-19,13 0-27,11 0-30,11-1-1,3-6 12,21-3-110,7-2 49,6-3-56</inkml:trace>
  <inkml:trace contextRef="#ctx0" brushRef="#br0" timeOffset="37153.2477">7776 2897 436,'0'0'39,"0"0"-32,0 0-4,0 0 7,0 0 30,0 0-9,-27-12-28,23 12-2,-1 0 2,1 0-3,2 0 0,1 0 2,1 0-1,0 0 3,0 0 12,0 0 9,0 0-3,0 0-12,0 0-6,0 0 2,0 0-6,0 0 1,8 0 23,0 0 15,5 0-3,-2 0 9,-3 0 0,-3 0-12,-3 0-13,0 0-14,-2 0-3,0 0 0,0 0 0,0 0 0,0 0-2,0 0 1,0 1-1,0 0 3,-2 0 1,-3 0-1,3 0-2,-2-1 1,2 0 0,1 0 5,1 0 3,0 0 8,0 1 2,0-1-7,0 1-5,0 1-9,-1 4-1,0 4 1,1 7 1,0 8 5,0 3 14,0 5 13,7 2-4,0-1-4,-1-4 3,-4-3-14,-2-4-9,0-5 1,0-4-4,0-6-1,0-3-1,0-2 5,0-3-4,0 0 2,0 0 0,0 0-1,0 0 5,0 0-4,0 0-1,0 0-2,0 0-7,0 0-13,0 0-2,0 0-12,0-3-42,0 0-32,0 0 18,5 2-43,0 0 42,-2 1 38,-2 0 26,-1 0 14,0 0 12,0 0 1,0 0 4,0 0 0,0-2-4,0-5-63,1-4-351</inkml:trace>
  <inkml:trace contextRef="#ctx0" brushRef="#br0" timeOffset="38009.4732">9422 2950 79,'0'0'236,"0"0"-162,0 0-22,0 0-38,0 0-9,0 0 26,9 53 33,-4-13-24,-1 3-25,1-3-11,2-2-4,4-5-73,5-10-90</inkml:trace>
  <inkml:trace contextRef="#ctx0" brushRef="#br0" timeOffset="38611.1288">10786 3262 243,'0'0'0,"0"0"-10,69 30-18,-48-19-59,-5-1 87,-8-4 2,-1-1-2,-1 0-13,0 1-24,2-3 6,-1 3-8</inkml:trace>
  <inkml:trace contextRef="#ctx0" brushRef="#br0" timeOffset="44345.304">7019 4186 339,'0'0'14,"0"0"-3,70 15-5,-46 2 1,-7 5-2,0 2 9,-6 5 18,-7 4-12,-1 7-8,-3 1-3,0 0-5,-14-3-3,-4-6 0,-7-5 6,-2-5-7,-3-5 1,0-6 3,3-3-3,1-6 2,1-2-2,3 0 2,3-7 5,2-7 18,3-5 22,3-6-24,1-8-5,7-9-15,0-5 2,3-2 0,0 2 0,0 7 1,9 7 2,5 8-1,1 6-7,8 6-2,5 7-6,3 6-14,1 0-49,0 2-39,-6 9-133</inkml:trace>
  <inkml:trace contextRef="#ctx0" brushRef="#br0" timeOffset="45297.609">7562 4176 128,'0'0'135,"0"0"-100,0 0-10,66 58-9,-56-32 11,-5 2 1,-5 0 2,0 5-15,-8-1-4,-7 1-3,-4-3-3,-3-5 11,-1-6-13,-2-3 1,-2-4 1,3-5-3,2-3 0,2-4 1,4-2-1,4-14 13,4-5 6,3-7-21,5-8-7,0-7-26,15-1-23,11 0 13,8 4 43,9 4 13,4 7 9,0 5 7,2 6-14,-5 5-5,-6 5-7,-9 6 9,-8 2-5,-7 2-7,-7 14-7,-3 6-24,-4 4-62,0-2-64</inkml:trace>
  <inkml:trace contextRef="#ctx0" brushRef="#br0" timeOffset="45733.8503">8391 4153 681,'0'0'0,"0"0"-44,0 0 36,0 0 8,0 0 2,7 58 40,-7-31-26,-12 3-12,-8 2-2,-7-1 5,-5 0-3,-5 0-4,-1-5-50,2-7 29,6-8 8,7-11-46,8 0 12,8-15 39,7-9-2,0-6 10,6-3 0,14-3 4,8-1 8,9 1-7,5 5 22,2 2 4,-1 8 3,-3 6-21,-8 7-10,-8 5-3,-4 3-2,-8 5-101,-3 7-118</inkml:trace>
  <inkml:trace contextRef="#ctx0" brushRef="#br0" timeOffset="46145.287">9272 4081 473,'0'0'444,"0"0"-422,0 0-22,0 0-2,37 76 2,-44-47 0,-21 3 10,-13 3-3,-12 3-3,-3-5-4,-3-4-4,8-7-38,10-10 37,12-8-56,13-4 15,15-15 21,1-12-11,19-4 23,13-4 10,9-2 3,9 0 2,10 3-1,4 5-1,-1 6 0,-2 6-5,-5 8-103,-5 2-66,-2 3-178</inkml:trace>
  <inkml:trace contextRef="#ctx0" brushRef="#br0" timeOffset="46513.7089">10235 4080 1012,'0'0'0,"0"0"-4,0 0-23,0 0 18,-33 57 9,4-36 7,-3 1-7,2 0-97,1-2-75,7-5-26,7-7 29,6-8 15,9 0 24,0-13 130,18-12 66,10-4 89,8-5 11,5-1-25,1 5-39,-2 4-24,-3 10-8,-3 8-44,-5 7-19,-2 1-7,-1 6-8,-6 12-65,-6 1-80,-8 0-55</inkml:trace>
  <inkml:trace contextRef="#ctx0" brushRef="#br0" timeOffset="46843.1584">11085 4042 937,'0'0'20,"62"0"-20,-43 6-6,-12 5-37,-7 3 42,-10 3 1,-17 0 9,-8 0-9,-3-4-15,1-6-99,6-5 11,14-2 40,11-6 10,6-13 48,20-6 5,14-3 0,9-1 40,5 2 46,-2 4-38,-3 5-2,-7 6-32,-8 6-14,-4 6-50,-7 0-91,-4 0-128</inkml:trace>
  <inkml:trace contextRef="#ctx0" brushRef="#br0" timeOffset="47216.9791">11366 3231 890,'0'0'0,"0"0"-33,0 0-51,0 0-29,0 0 113,0 0 5,-94 19-5,48-9-33,0-5-119,2-5 74,9 0 78,8-15 1,12-4 5,15-6 26,1-3 8,25-2-7,8 2 71,5 3-33,2 4-18,-3 8 5,-9 9-32,-8 4-26,-8 0 0,-10 13-18,-3 7-53,-14 5-3,-15-3-80,-10-1-145</inkml:trace>
  <inkml:trace contextRef="#ctx0" brushRef="#br0" timeOffset="47577.876">10414 3001 811,'0'0'0,"0"0"-3,85-21-13,-63 21 16,-13 8-6,-9 10 5,-10 6-1,-23 1-6,-10-2-42,-10-6-10,1-4 8,5-8-7,9-5 29,14-1 18,13-18 12,11-5 41,4-6 35,23-3-27,10 0 6,6 3-13,0 4 5,-3 9-18,-5 7-11,-7 10-18,-6 5-12,-10 22-148,-6 8 22,-6 5-91</inkml:trace>
  <inkml:trace contextRef="#ctx0" brushRef="#br0" timeOffset="47954.325">9540 3206 933,'0'0'127,"23"-56"-127,-6 41-1,-4 5-12,-7 5 13,-6 5 18,-9 0-8,-20 8-10,-14 8-14,-7 2-24,-3-2-10,4-4 1,9-7-8,11-5 28,13-4 27,9-13 0,7-7 12,11-4 24,12-3-5,5 3-3,4 0 7,2 6-5,0 6-23,-1 7-7,-3 9 0,-7 2-9,-5 20-75,-6 10-62,-10 6-54,-2 2-106</inkml:trace>
  <inkml:trace contextRef="#ctx0" brushRef="#br0" timeOffset="76661.8346">17617 3699 32,'0'0'213,"0"0"-153,0 0 4,0 0-6,0 0 1,0 0-3,0 0-17,0 0 8,0-24 35,0 21-4,0 0-12,0-1 5,0-1 1,0 2-2,0 2-14,0-1-26,0 2 2,0 0-19,0 0-9,0 0-4,0 0-8,-4 0 0,-1 6 8,0 1 3,0-1-1,1-1-1,3-4 0,1-1-1,0 0-2,0 0-34,0 0-26,0 0-11,0 0-25,1 0-52,8 0-102</inkml:trace>
  <inkml:trace contextRef="#ctx0" brushRef="#br0" timeOffset="76799.3144">17617 3699 426</inkml:trace>
  <inkml:trace contextRef="#ctx0" brushRef="#br0" timeOffset="77237.7565">17617 3699 426,'24'-32'286,"-18"21"-220,-2-2 19,-1-1 10,-3 1-5,0 3-4,-21 5-52,-13 5-29,-14 9-5,-11 22-2,-3 12-1,-1 11-1,10 8 4,14 0 7,17-7-1,14-10-6,8-12-3,17-13-48,17-11-8,14-9-8,9-7-10,4-16 77,0-9 1,-5-5 11,-5-3 40,-5 0 0,-9 4 16,-11 9-8,-12 12-10,-11 11-6,-3 4-5,-9 6-36,-11 17-3,-6 11-6,3 4 3,7 1 1,9-5-17,7-7-9,7-9 20,16-9 8,6-7 3,4-2 11,-2-12 7,-3-9 24,-7-4-7,-7-5-4,-7-1-7,-7-2-14,-7 3-3,-19 2-10,-8 8-20,-5 5-44,4 10-23,11 5 1,10 2-44,14 10-86,5 0-13,21-4-131</inkml:trace>
  <inkml:trace contextRef="#ctx0" brushRef="#br0" timeOffset="78166.8233">18104 3763 421,'0'0'639,"0"0"-598,0 0-24,0 0 11,-60-7 3,34 30 11,2 8-14,6 2-23,10-2-5,8-6-1,0-3-3,4-6-4,7-6 5,1-4 3,-1-4 1,1-2 8,-2 0 1,2 0 0,0-3-2,-1-2 0,-4 3-5,-4 1-2,-2 1 1,-1 0-2,0 0 0,0 0 0,0-1 0,0 1-2,0 0 2,0 0-1,2 0-1,1 0 1,1 0 1,1-2 1,1 1-1,-3 0 0,0-1 1,-2 2 0,2 0 2,-3-2-2,2 2-1,0-2 2,0 2-1,-1 0-1,0-2 1,-1 2 1,0 0-2,0 0 0,0 0-2,0 0-1,0 0-1,0 0-8,0 0-4,0 0-11,0 0 5,0 0 6,0 0 4,0 0-7,0 0-1,0 0 7,0 0 11,0 0 2,0 0 2,0 0 0,0 0 1,0-1 5,0-3 2,2-2-8,3-4 0,1-1 6,2-2 1,1-1 8,0-2-3,-4 1 11,-2 0 7,-3 1-7,0-3-13,-3 0-3,-7 0 1,-1 3-10,1 5 8,2 6-7,2 3-1,3 0-11,-1 13-10,4 6 14,0 2 2,4 3 4,6-2-2,-1-3-2,0 2 5,0-5 0,-2 0-1,0-1 1,-1-1 1,1-3-1,1-1 6,0-3 3,3-2-1,1-3 2,3-2 7,0 0 1,0 0-7,-1-10-6,-1-2 1,-3-3-6,1-3-8,2-5-66,3 1-88,-2 0-286</inkml:trace>
  <inkml:trace contextRef="#ctx0" brushRef="#br0" timeOffset="78543.7438">18318 3478 769,'0'0'272,"0"0"-169,0 0-26,0 0-28,-4 53 6,4 6 69,0 8-28,0 3-53,0-2-15,-6-1-10,-10-7-5,1-7-9,4-9-4,8-9-15,3-9-76,2-9-92,10-10-169,1-7-438</inkml:trace>
  <inkml:trace contextRef="#ctx0" brushRef="#br0" timeOffset="80372.5555">19414 3966 1333,'0'0'39,"0"0"-39,-16 60-28,16 20 28,0 23 53,0 19 11,-9 3-15,-4-1-16,-5-7-9,-3-9-10,1-10-1,1-9-8,1-13-1,2-13-4,3-13-2,2-10-1,2-8-10,1-5 7,-2-8 0,3-9 6,2-8 1,3-2 7,1 0 3,-1 0-1,2 0 4,-2 0-4,2 0 3,0 0-13,9 0-9,30 0 9,36 0 5,48 0 12,50 0-15,47-5-1,40-7 6,28 0 22,15-3 0,4-5-17,-2-4 6,-7-4-12,-4-3-5,-21-4-1,-23 1 0,-35 1-8,-36 3 8,-36 8 2,-35 5 3,-29 10-4,-34 5-1,-22 2 0,-15 0-1,-8 0-5,0 0-1,0 0-11,-3 0-3,-4 0 7,-4 0 5,-3 0 1,5 0 8,0-5 4,2-5 6,2 0-4,1-3 1,1-3-4,3 1 4,0-3-2,0-4-5,3-1 0,6-5 0,1-6 2,0-6-1,-2-10-1,-2-22-5,-5-22-6,-1-19-8,0-17 2,-3-4 15,-1 8-1,4 14 2,1 17 2,9 24 4,3 17 9,-2 12-6,-3 14-7,-3 9 1,-1 9-2,-4 6 0,0 4-1,0 0-5,0 0-1,0 0-1,0 0 0,0 0 2,0 0 4,0 2-1,0 0 2,0 1 1,0-2 0,0 1-1,0-2 1,0 2-1,0-2 1,0 1-2,0-1 2,0 0 0,0 0-7,0 0-10,0 0-7,0 0-24,-6 0-50,-11-1-56,-11-4-94,-3-2-254</inkml:trace>
  <inkml:trace contextRef="#ctx0" brushRef="#br0" timeOffset="84259.8268">19756 4997 917,'0'0'1,"0"0"-1,46 83 52,-34-49 4,-11 3 25,-1 3-17,-20 4-15,-15 1-34,-10-4-7,-5-9-8,-1-10-26,3-10-14,3-9-12,4-3-11,7-15 3,7-16 41,11-11 19,13-11 25,4-5 31,31-2 32,16 1-1,15 7-6,5 7-14,1 10-31,-5 10-13,-8 9-11,-5 11-7,-6 5-5,-7 7 0,-5 17-38,-7 7-69,-9 5-114,-10-1-190</inkml:trace>
  <inkml:trace contextRef="#ctx0" brushRef="#br0" timeOffset="84617.9939">20319 5010 1253,'0'0'38,"68"-2"-37,-39 9 0,-13 13 5,-15 10 35,-5 6-26,-27 9-7,-15 0-8,-11-3-58,-7-6-47,0-11-9,10-12-10,13-13-8,18-9 55,14-21 77,9-9 40,16-6 21,19-6 22,14-1 38,12 4-32,5 6-1,0 10-18,-6 9-38,-3 8-22,-5 9-10,-4 6-4,-4 6-25,-4 15-114,-6 5-89,-9 3-254</inkml:trace>
  <inkml:trace contextRef="#ctx0" brushRef="#br0" timeOffset="85009.6846">21123 4901 1351,'0'0'28,"109"-9"-28,-62 9 0,-19 7 3,-16 12 8,-12 9-9,-18 5 7,-21 6-9,-17-2-21,-11-4-58,-1-7-51,3-9 12,14-12 8,19-5 46,17-9 57,15-16 7,26-9 26,22-7 36,14 0 17,11 3 35,4 5 9,-4 8-34,-7 10-42,-13 6-18,-12 9-14,-12 0-15,-9 18 0,-13 7-9,-7 8-3,-7 4-36,-22 2-40,-10 0-75,-2-8-47,4-7-171</inkml:trace>
  <inkml:trace contextRef="#ctx0" brushRef="#br0" timeOffset="85382.7805">21936 4802 1081,'0'0'37,"90"11"-34,-66 10 5,-18 7 57,-9 4-4,-26 9-18,-15 0-41,-9-2-2,-6-7-14,2-9-58,7-9-5,14-11-12,16-3-56,17-18 4,6-11 119,28-8 22,16-5 65,10-2 46,8 2-6,3 7 16,0 5-36,-4 10 6,-8 11-47,-12 9-25,-10 2-19,-10 17-5,-9 6-5,-7 5-62,-8 3-59,0 0-22,-15-4-180,-3-7-188</inkml:trace>
  <inkml:trace contextRef="#ctx0" brushRef="#br0" timeOffset="85596.4716">22632 4825 994,'0'0'43,"0"0"-43,84 1 0,-59 15 10,-8 7 41,-11 6-12,-6 5-27,-9-1-12,-18-1-17,-10-3-22,-4-4-91,-3-10-72,6-12-191</inkml:trace>
  <inkml:trace contextRef="#ctx0" brushRef="#br0" timeOffset="85857.5205">22594 4866 864,'0'0'132,"82"-49"-101,-38 37-6,-6 6 22,-7 6 38,-8 0-5,-8 17-53,-7 7-20,-8 8-4,-2 2-3,-21-1-8,-7-3-23,-5-4-37,2-8-36,5-10-66,8-8-76,8-1 53,10-18 27,2-5 166,3-2 115,11-3 77,5 1-96,3 4-30,7 7-39,3 8-27,5 7-70,-4 2-166</inkml:trace>
  <inkml:trace contextRef="#ctx0" brushRef="#br0" timeOffset="86834.6812">22981 4284 852,'0'0'85,"0"0"-77,0 0 1,0 0 62,0 0 54,0 0-8,0 0-71,2-6-24,-2 6-7,0-1-4,0-1 2,0 2 2,0-1-9,0 1-3,0-1-1,0 0-1,0 0 2,2 1 0,-2 0-3,0 0 0,0 0-1,0 0-1,0 0-1,0 0-7,0 0-15,0 0-6,0 0-15,0 0-15,0 0-2,0 0-38,1 0-119,1-1-208</inkml:trace>
  <inkml:trace contextRef="#ctx0" brushRef="#br0" timeOffset="87575.2218">22962 4219 189,'0'0'90,"0"0"-87,0 0 0,0 0 7,0 0 27,0 0 10,0 0-5,0 0-7,0 0 35,0 0-1,0 0-23,0 0-8,0 0-10,0 0-18,0 0-5,0 0-5,0 0-3,0 0-4,0 3 4,0 1-3,0 0-46,0 0-46,7-1-159</inkml:trace>
  <inkml:trace contextRef="#ctx0" brushRef="#br0" timeOffset="87795.8387">22962 4219 216</inkml:trace>
  <inkml:trace contextRef="#ctx0" brushRef="#br0" timeOffset="88047.7953">22962 4219 216,'-41'-8'134,"34"3"-60,-1-1-10,-2 2 17,-3 4-44,-5 0-13,-5 5-16,-2 16-7,-3 10 1,1 4-1,-1 8 2,6 1 7,8 0-5,9-5-5,5-10 0,5-9-1,14-9 0,5-10 1,4-1 15,2-15 21,-1-11 27,1-9-5,-3-5 0,-4-3 2,-5 1-4,-9 2-16,-9 2-20,-7 4-17,-22 7-3,-12 10-61,-9 14-27,-3 3-101,-1 13-28</inkml:trace>
  <inkml:trace contextRef="#ctx0" brushRef="#br0" timeOffset="88473.3227">21922 4483 498,'0'0'517,"44"-74"-493,-26 41-22,-7 6 8,-8 9 42,-3 9 36,-8 7-60,-11 2-28,-6 15-45,-2 12 22,0 6 18,2 6-2,5 0-12,4-5-3,5-7 13,10-6 1,1-9-14,13-8 17,15-4 5,5-1 5,3-16 4,0-6 3,-6-3 20,-6-3 21,-10-1 4,-9 0-17,-5 2-11,0 4-4,-11 4-16,-3 8-9,-4 7-46,-4 5-21,-4 9-60,-4 12-123,-7 6-69</inkml:trace>
  <inkml:trace contextRef="#ctx0" brushRef="#br0" timeOffset="88862.5972">21358 4440 1142,'0'0'32,"0"-59"-24,0 38-2,0 4 10,-14 9 28,-12 7 0,-13 1-44,-14 18-54,-7 14 14,1 9 2,7 5-13,10-4 3,13-2-27,7-9 16,8-10 9,12-10 20,2-9 14,19-2 16,12-21 53,6-7 5,2-7 16,-1-3 13,-7-2-9,-8 2-26,-14 5 13,-9 10-37,-6 8-27,-21 8-1,-10 7-50,-8 9-21,-1 16-26,-1 7-64,0 0-103,1-3-208</inkml:trace>
  <inkml:trace contextRef="#ctx0" brushRef="#br0" timeOffset="89230.9476">20306 4452 716,'0'0'350,"0"0"-326,-1-71-13,-20 59 19,-6 5-4,-11 7-2,-7 1-21,-3 20-3,-1 8-19,1 5-29,6 2 21,2-2 2,6-1-32,5-7-9,6-6 27,11-8 24,12-10 2,0-2 13,27-14 33,9-10-11,3-4 5,-4-1 28,-9-1 16,-12 6 4,-8 3-29,-5 6-33,-1 8-4,-2 7-9,-17 0-44,-9 11-50,-9 12-38,-4 6-55,2-1-115</inkml:trace>
  <inkml:trace contextRef="#ctx0" brushRef="#br0" timeOffset="89631.9995">19792 4628 435,'0'0'57,"0"0"-57,0 0 7,0 0 33,0 0 28,0 0-10,0 0-7,-20-37-37,4 34-5,-7 3-6,-3 0-3,-3 9-8,0 5-19,2 1-7,8-2 28,6 0 5,9-3 1,4-4 0,0-2 0,8-4 19,6 0 45,2-6 8,2-6-36,0-3-7,-2 1 10,-5 0-2,-5 3-9,-4 4 6,-2 2-33,0 4-1,0 1-98,4 1-152,10 8-44</inkml:trace>
  <inkml:trace contextRef="#ctx0" brushRef="#br0" timeOffset="90011.8032">20626 4527 1017,'0'0'64,"0"0"-60,0 0 6,0 0-5,0 0 25,0 0 27,13-46-57,-33 54-42,-5 7 28,3 4 13,7 1 1,11-1-4,4-1-11,18-5-3,13-6 18,6-4 0,-1-3 2,-6 0 6,-8-9 8,-6-3 17,-7-3-1,-6 1-12,-3-1 0,0 2-9,-4 1-10,-10 4-1,0 5-43,0 3-39,-1 1-63,6 12-40,6-2-81</inkml:trace>
  <inkml:trace contextRef="#ctx0" brushRef="#br0" timeOffset="90962.7583">19478 3882 346,'0'0'86,"0"0"-78,0 0-8,0 0 0,0 0 0,0 0 8,12 6 6,-15 7-3,-1 6-11,1 5 0,2 5-6,1 2-3,0 0 0,-1 0 0,-6-1 3,-4-2 4,-4-1-2,-4-2-11,-2-4-173</inkml:trace>
  <inkml:trace contextRef="#ctx0" brushRef="#br0" timeOffset="91184.5694">20133 4178 192,'76'-9'237,"-8"4"-160,-9 5-54,-15 0-23,-4 0-5,-5 1-66,1 5-24,-2-3-5,-2-2-158</inkml:trace>
  <inkml:trace contextRef="#ctx0" brushRef="#br0" timeOffset="91501.1224">23401 4006 29,'0'0'0</inkml:trace>
  <inkml:trace contextRef="#ctx0" brushRef="#br0" timeOffset="91608.7657">23401 4006 236,'72'-33'168,"-72"28"-143,0-1-9,0 2 11,0 0-19,0 0-8,0 0-6,0 1-138,0-1-164</inkml:trace>
  <inkml:trace contextRef="#ctx0" brushRef="#br0" timeOffset="92381.2771">22915 3471 639,'0'0'49,"0"0"-42,-68-15-6,33 16-1,-8 20 10,-9 15 20,-8 16 11,-6 7 15,-4 5-3,7-3-41,9-8 8,21-8 5,23-7-16,17-9-7,39-7 8,25-9-3,16-8-7,7-5-4,-3-10 4,-10-13 25,-9-9 30,-11-7-2,-12-5-2,-15-4-5,-16-6-7,-14-5 14,-11-4-26,-27 5-12,-13 13-15,-13 15-48,-9 16-25,-4 13 3,-8 1-14,-3 15-1,0 7-78,-1 5-50,8 3-259</inkml:trace>
  <inkml:trace contextRef="#ctx0" brushRef="#br0" timeOffset="92793.5233">21809 3715 864,'0'0'146,"37"-74"-65,-30 43-15,-7 2 10,-1 7-6,-24 7-34,-15 14-33,-16 5-3,-17 25-4,-11 16-23,0 12-11,6 4 36,15-1-5,22-6 0,26-10 2,15-13-45,37-14-18,25-15 54,17-3 14,10-21 3,0-12 8,-6-7 43,-13-5 18,-13-2-3,-12-1-15,-16 3-23,-14 2 14,-12 0-22,-4 8-11,-30 7-12,-18 12-28,-12 15-58,-9 8-65,-6 22-57,1 10-106,2 3-80</inkml:trace>
  <inkml:trace contextRef="#ctx0" brushRef="#br0" timeOffset="93205.1763">20874 3790 1030,'0'0'183,"0"0"-167,3-58-6,2 39 6,-5 5 15,0 2 50,-13 6-46,-19 6-35,-16 2-29,-11 19-16,-10 9 4,0 7 1,4 4 8,6 2-11,14-1 31,13-6 8,15-10-4,15-10-3,4-10 11,24-6 2,15-13 23,11-15 3,5-9 15,-1-5 7,-5-2-7,-12 4 4,-12 5-8,-15 5-17,-12 4 2,-5 5-11,-25 4-13,-16 6-27,-12 11-26,-5 4-61,-2 20-5,6 12-9,5 2-118,5 0-37,3-2-106</inkml:trace>
  <inkml:trace contextRef="#ctx0" brushRef="#br0" timeOffset="93567.0731">19908 3956 693,'0'0'135,"77"-44"-135,-31 23 0,-5 2 16,-11 3 85,-7 5 25,-9 2-60,-6 4-47,-7 0 6,-1 0 14,-10 0-8,-16 3-31,-11 2-4,-5 2-5,-4 16-9,3 7-25,3 4 11,6 4 24,9-1 0,8-4 6,8-8 2,7-7-1,2-8 2,3-5 1,17-3 24,10-14 6,6-7-24,3-4 2,-5 0 17,-8 2 7,-11 5-5,-9 2-14,-6 4-5,-1 5-10,-18 4-84,-9 6-134,-6 0-280</inkml:trace>
  <inkml:trace contextRef="#ctx0" brushRef="#br0" timeOffset="95066.3456">17942 4144 1045,'0'0'0,"0"0"0,41 87 15,4-32 86,14 10 37,10 5-100,9 5-11,3 0-16,-1-3 0,-7 0-10,-8-8 2,-9-4-2,-2-7 1,1-9-2,2-5 1,9-6 0,7-7 3,6-5 1,-2-4-4,-13-3 2,-13-2-2,-18-4-1,-14-4 0,-11-2-1,-6-2 1,-2 0 0,0 0 6,0 0 0,0 0 1,0 0-2,0 0-5,0 0-1,0 0 0,0 0-6,0 0 1,0 0-3,0 0 2,0 0 7,0-10 0,0-6-3,-1-2-10,-1-1 11,-1 7 4,0 1 5,-2 5-5,-1 3 3,-1 2-4,-1 1-1,0 0-3,-1 0 2,2 0-1,4 0 1,2 0-3,1 2-2,0 4 6,4 1 11,7 2 8,-1 0 1,-1 0 0,-2 1-6,1-3 7,-1 2-7,-1-2-7,-2 1 2,-3-1-6,-1-1 0,0 0 11,-6 2-3,-7-1 7,-1 2 7,-5-1-6,-2-1-10,-7 0-2,-4-2-5,-4 1-2,4-3-67,5-3-90,13-1-245</inkml:trace>
  <inkml:trace contextRef="#ctx0" brushRef="#br0" timeOffset="96130.5937">19230 4634 214,'0'0'543,"0"0"-470,0 0-49,0 0 71,0 0-1,0 0 3,-46-50-30,21 36-30,-4-6 15,-7-3 17,0-5 2,4-6-10,2-7-4,7-7-9,5-4-17,0-5-22,2-5-4,-1-3-3,-5 0-1,-1 3 2,-3 5-3,0 5 0,5 5 2,3 6-2,7 4 0,4 4 0,4 5 0,2 6-1,0 7 1,1 5 1,0 2-1,0 3-6,-2 1 6,2 0-5,-2 2-8,2 0 9,0-1 3,0 3 1,0-2 0,0 2-3,0 0 3,-1 0 0,-1 0-3,-3 0-6,-2 13-7,-3 8 9,0 7 2,1 1 0,0 2 2,2-4 2,3-2 0,0-6 1,3-8-1,1-5-4,0-4-13,0-2 7,0 0 11,0 0 3,0 0 4,-2-9 2,-3-9-5,-1-2-2,-1-5 0,1 0-1,0 4-1,2 5 3,4 7 10,0 6 0,0 3 1,0 0-14,0 0 0,0 5-16,2 8 10,3 1 6,2 4-1,0 1 0,2 0 1,-1 1 0,2 0 1,3 0-1,1 0 0,4 0-1,3-2-22,1 0-33,-1-2-6,-1-3-54,-5-7-68,-4-6-72,-5-7-131</inkml:trace>
  <inkml:trace contextRef="#ctx0" brushRef="#br0" timeOffset="96924.9147">17799 2285 1335,'0'0'23,"0"0"-23,0 0-3,0 0-8,0 0-11,0 0 14,-89 24 4,62 36-2,11 6 6,13-3 0,3-7-15,2-9 11,8-12 4,-5-6 3,-1-9 2,-4-8 1,0-6 0,0-6 1,-5 0-5,-9-12-2,-1-7-56,3-5 2,11-1-19,1 2 11,20-2-43,12 0-3,10 4-33,2 0 33,0 4 36,-8 4 72,-5 2 46,-8 2 51,-9 2 68,-5 1-46,-5 5-8,-4 1-15,0 0-26,-2 0-55,-11 13-15,-3 11-4,0 5 1,5 5 3,3 0-1,6-5-1,2-5 0,0-7-1,5-6-14,9-9-1,3-2 9,2-9 9,1-9 2,-3-3 1,-2 0 7,-3 4 23,-3 6 36,-5 5-20,0 6-23,-1 0-26,4 2-8,0 13 0,2 2 7,-5 3-11,-1-1-56,-1-5-46,2-6-93,3-8-174</inkml:trace>
  <inkml:trace contextRef="#ctx0" brushRef="#br0" timeOffset="97131.3464">18197 2244 1139,'0'0'129,"0"-62"-54,0 48-15,2 9 25,-1 5 9,5 26-77,3 18-12,0 17 17,1 8 5,-4 2-22,-3-5-1,3-2-4,1-10-9,4-7-87,5-9-34,1-13-123,2-15-188</inkml:trace>
  <inkml:trace contextRef="#ctx0" brushRef="#br0" timeOffset="97334.2283">18484 2280 1164,'0'0'102,"0"0"-55,0 0 48,0 0-1,0 0-66,0 0-21,-4 78 22,10-18-5,0 0-18,0-2-6,1-4 0,-1-6-16,1-8-75,0-5-54,-1-11-100,-3-16-216</inkml:trace>
  <inkml:trace contextRef="#ctx0" brushRef="#br0" timeOffset="97467.8387">18511 2545 1114,'0'0'134,"0"0"-102,0 0 2,0 0-11,78-25-18,-17 25-5,14 7-57,2 2-317</inkml:trace>
  <inkml:trace contextRef="#ctx0" brushRef="#br0" timeOffset="98612.9154">19849 3614 1097,'0'0'84,"0"0"-74,0 0 27,0 0 94,0 0-43,0 0-32,-22-73-29,-5 44-7,-6-8-12,-5-7 0,-4-12-8,-5-15 3,-3-13-2,-1-16-1,-1-10 5,4 0-4,7 8 0,7 18 0,10 22 9,10 20 1,5 14-7,7 13-4,2 6-2,0 5 0,0 3-3,2 1-11,9 0 1,3 0 8,2 0 5,-5 1-6,-4 1-1,-2 1 1,-3-1 0,0 3 4,-2 5-4,0 4 5,0 6 1,-4 2 0,-8 4-2,-9 1 4,0-2-3,-1-3-17,2-6 3,4-3 9,5-6-8,4 0 0,2-4 9,3-2 5,2-1 2,0 0 1,0 0 10,6-11 3,9-9-8,3-5-5,5-2 2,-4-2-1,-6 4 5,-5 6 1,-6 3 11,-2 3 0,0 4-2,0 4-2,-2 5-7,0 0 0,2 0-8,0 0-3,-2 0-7,0 0 3,-1 5 3,-1 6 3,-1 5 1,2 8 2,2 8 1,1 6 4,0 4-4,0 0 0,0-7 0,0-6-1,0-9 0,0-6-1,0-7-1,0-5 0,0-2 0,0 0 1,0-10-1,0-11-3,8-9-17,9-7-2,10-5 11,4 1 1,0 7 6,-3 9 4,-2 10 0,-1 9 0,-1 6 1,0 0 2,-6 5-3,-1 8 0,-4 3-1,-2 3-1,3 1-47,1 0-155,1-5-185</inkml:trace>
  <inkml:trace contextRef="#ctx0" brushRef="#br0" timeOffset="99491.3177">19233 2001 1368,'0'0'22,"0"0"-22,0 0 0,43 68 3,-27-45 15,-2 0-4,-6 3 10,-2-1-20,-3-2-4,-3-3-2,0-7-46,0-7-28,-4-6-37,-5-2 52,-1-20 21,2-14-88,2-13 76,6-8 36,0-10 16,5 1 15,12 6 62,7 11 13,4 14-11,3 12-21,-3 12-22,-6 10-19,-7 1 7,-7 14-17,-7 14-1,-1 7 0,-16 6-1,-12 2 4,-7-1-4,-2-5-4,5-1 0,9-5-1,11-1-1,12-7 0,0-3 1,12-6 3,7-4 2,6-5-1,3-2 6,6-3-4,4 0-6,0 0-2,0-4-53,-4-3-27,-6-1 25,-6-3 6,-6-1 26,-4-2 24,-6 3 1,-6 1 6,0 2 46,-6 4-14,-8 4-29,-1 0-9,-1 13-4,2 5-4,3 4 1,6 0 7,5-2 0,0-4 0,18-5 3,7-6 7,7-5 2,0 0 2,-3-14 1,-6-4 21,-9-2 13,-7-2-9,-7 2-16,0 2-14,-10 4-10,-10 4-2,-2 5-42,-1 3-47,2 2-23,7 0-62,11 7-61,3 3-11</inkml:trace>
  <inkml:trace contextRef="#ctx0" brushRef="#br0" timeOffset="100195.8591">19949 2010 1171,'0'0'31,"0"0"-23,0 0 10,0 0 18,0 0-23,0 0-13,-77 31-12,64 12 7,8 1-5,5-3-13,9-6-13,14-8 13,3-12-1,2-8 2,2-7-11,2-2-38,0-17-41,-1-4-87,-3-2 13,-4-3 133,-5 0 53,-1-1 18,-4-4 83,-1-5 33,-4-7 6,-9-9-55,0 1 11,-13 7-10,-6 10-65,-3 15 29,1 9-32,4 7-1,3 5 5,3 11-10,6 22-10,3 17 13,2 8 25,0 6-18,0-3-11,4-6-3,-4-3-7,0-8-1,0-6-11,0-10-50,0-12-61,7-11-48,8-5-65,5-16 84,6-13-7,1-9 158,-1-7 151,-4-5-8,-6-1 2,-12 3-26,-4 4-21,-8 7-4,-12 10-26,1 12-20,3 12-14,-1 3-23,4 24-11,4 12-1,2 8 1,5 4 5,2-2 2,0-4-4,7-7-1,10-9 4,7-6-3,8-9 2,9-7 4,7-4-4,2-2-5,1-9-28,-4-2-125,-11 1-171</inkml:trace>
  <inkml:trace contextRef="#ctx0" brushRef="#br0" timeOffset="100556.8234">19817 2614 479,'0'0'149,"0"0"-17,0 0 47,0 0-68,0 0-78,87-27 10,-40 15-18,-1 0 1,-7 3-4,-8 1-10,-8 3-12,-8 2-24,-7 3-85,-6 0-141,-2 4-89</inkml:trace>
  <inkml:trace contextRef="#ctx0" brushRef="#br0" timeOffset="100655.8075">19926 2653 821,'0'0'0,"81"-13"-561</inkml:trace>
  <inkml:trace contextRef="#ctx0" brushRef="#br0" timeOffset="101810.6912">21556 3180 252,'0'0'130,"0"0"-130,0 0-3,43 62-8,-24-31-58,-1 2-106</inkml:trace>
  <inkml:trace contextRef="#ctx0" brushRef="#br0" timeOffset="112178.6966">5471 2436 657,'0'0'134,"0"0"-96,-75 0 38,61 0 56,6 0-25,7 0 9,1 0-22,0 0-31,19 0 27,22 0-29,22-1-21,24-5 17,15-3-29,2 0-9,-3 0-1,-10 2 22,-12 1-14,-17 1-3,-11 3-13,-18 0-6,-18 2 0,-9 0-4,-6 0-10,0 0-1,0 0 8,0 0-9,0 0-15,0 0-20,0-1-44,-9 0-34,-3 1-19,-6 0-95,2 0-105,-2 0-218</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3:01.912"/>
    </inkml:context>
    <inkml:brush xml:id="br0">
      <inkml:brushProperty name="width" value="0.05292" units="cm"/>
      <inkml:brushProperty name="height" value="0.05292" units="cm"/>
      <inkml:brushProperty name="color" value="#1F497D"/>
    </inkml:brush>
  </inkml:definitions>
  <inkml:trace contextRef="#ctx0" brushRef="#br0">2388 6599 711,'32'116'188,"10"27"-8,3 10-30,-3 1-57,-5-5-63,-6-13 10,-8-12-25,-13-10-5,-8-12-5,-2-15-1,0-19-4,-7-18 1,0-19-2,4-13-19,2-7 6,1-7 6,0-2 3,0-2 1,0 0-5,0 0 9,0-4 7,1-2-3,0-2-2,-1 3 1,0-2 0,0 2 1,0 1-3,0 1 1,0 0-2,0 3 0,0 0-1,-5 0-5,-4 0-12,-7 3 11,-11 6 7,-9 3 1,-13 3-1,-18 2 2,-16 2-1,-14-2 0,-13-5-1,-7-7-22,-7-5-31,-6 0 21,-2-1 25,-4-5 6,7 5 1,14 1 2,17 0 1,24 0-1,19 5 7,18-5 18,16 0-6,11 0-1,5 0-8,5 0-2,0 0-4,0 0 3,0-4-9,0-7 0,5-8 0,8-11-2,3-10-14,3-14 1,-4-10 2,-6-3 4,-9-6-6,0-6 2,-24-12-41,-8-19 18,-7-19 27,-4-20 9,4-11 5,2 1 5,10 3 27,6 8-25,1 7-6,2 5-1,2 11 26,2 19-23,1 23 7,1 25 2,1 21-6,4 19-8,3 9 3,4 8-6,0 1-15,0 1-24,4 13 15,10 6 22,7 5 1,1 2-2,6 0 3,3-4 0,5-1 2,13-4-2,16-3 5,29-5 1,20-2 13,27-7 1,9-1-14,-2-2 7,-11-9 6,-26-2-4,-15 2-5,-17 1 1,-13 0-4,-12 2 1,-15 2 3,-13 1-8,-9 4 1,-10 1-3,-4 0 1,-3 0 1,0 0-2,0 0-1,0 0-2,7 18 1,10 18 2,14 25 2,11 22 17,6 24 7,5 12-4,-8-1 0,-8 5-4,-9-7-9,-8-5-7,-7-9 0,-6-15-3,4-12-5,-4-17-90,-2-18-168,-5-23-454</inkml:trace>
  <inkml:trace contextRef="#ctx0" brushRef="#br0" timeOffset="638.7371">956 6184 938,'0'0'365,"0"0"-306,0 0-39,0 0-20,0 0 0,34 72 9,-16-10 19,-6 4-9,-8 2-11,1-4-5,-5-2-3,0-5-36,0-9-97,0-10-103,0-13-220</inkml:trace>
  <inkml:trace contextRef="#ctx0" brushRef="#br0" timeOffset="1081.5863">842 6553 649,'0'0'111,"0"0"-109,0 0 44,0 0 32,0 0-25,0 0-19,0 0-12,-4-10 1,4 10-13,0 0-8,0 0 2,0 0-4,0 0 3,0 0-3,0 0-6,0 0 6,0 0-2,0 0 2,0 0-8,0 0-5,0 0 3,0 0 10,0 0 0,0 0 3,2-2-6,-1 2-3,-1-1-22,0 1-12,0 0-2,1 0-9,0 0-20,4 0-31,3-3-49,4-1-94</inkml:trace>
  <inkml:trace contextRef="#ctx0" brushRef="#br0" timeOffset="1543.9741">993 6199 701,'0'0'304,"57"-61"-270,-12 43-9,8 18 66,1 8 15,7 28-36,1 18-18,-10 6-23,-8 4 6,-19 1-14,-21 0-15,-4 1 2,-18-3-4,-16-8 0,-11-5-4,-6-10-2,3-12-22,3-12 7,9-14-20,-1-2 9,9-16 26,4-12-3,10-7-2,12-5-17,2 0-30,27-1-50,12 4-97,10 2-304</inkml:trace>
  <inkml:trace contextRef="#ctx0" brushRef="#br0" timeOffset="1725.8526">1614 6549 120,'0'0'1331,"0"0"-1311,0 0-20,0 0 25,0 0 27,0 0-30,32-4-22,-32 4-13,2 2-134,3 3-128,-1-1-268</inkml:trace>
  <inkml:trace contextRef="#ctx0" brushRef="#br0" timeOffset="2462.6021">1384 7146 1323,'0'0'200,"0"0"-189,0 0-7,0 0 23,0 0-18,7 93 64,-5-37-34,-2 0-24,0-2-13,0-5-2,-2-5-37,2-10-80,0-3-47,0-14-189,5-13-296</inkml:trace>
  <inkml:trace contextRef="#ctx0" brushRef="#br0" timeOffset="2672.2843">1152 7187 1295,'0'0'94,"0"0"-94,87-68 0,-31 45 0,13 4 4,8 4-4,-4 7-156,-10 3-163,-8-2-360</inkml:trace>
  <inkml:trace contextRef="#ctx0" brushRef="#br0" timeOffset="2859.2799">1762 7086 1475,'0'0'42,"-27"62"-18,0-5-12,-5 14 76,-3 8-35,-1 7-19,6 1-23,3-3-7,11-5-4,3-9-48,10-9-108,3-16-130,3-18-330</inkml:trace>
  <inkml:trace contextRef="#ctx0" brushRef="#br0" timeOffset="3240.7392">1883 7555 1539,'0'0'0,"0"0"-37,16 77 37,-10-23 30,-5 6 34,-1 9-46,0-2-13,-5-4-5,-2-11-47,-2-19-25,5-14-23,1-14-68,3-5-7,0-23 73,0-15 3,7-11 94,7-9 21,-3-2 84,-4 3 8,-3 5-25,-4 7-8,0 5-26,0 9-7,1 6-18,3 9-7,3 4-2,6 2-13,5 4-3,8 4-1,6 2-3,1 0-1,-3 0-10,-7 8-65,-5 0-108,-14 4-150,-4 1-514</inkml:trace>
  <inkml:trace contextRef="#ctx0" brushRef="#br0" timeOffset="3368.6204">1919 7820 1294,'0'0'200,"0"0"-198,0 0 22,75-34-13,-13 15-11,4-2-206,-7 3-633</inkml:trace>
  <inkml:trace contextRef="#ctx0" brushRef="#br0" timeOffset="11003.5956">3467 6178 1129,'0'0'367,"0"0"-367,45 69-33,-16-11 33,-8 6 3,-9 3 12,-8-2-6,-4-2-1,-2-6-8,-10-13-66,3-12-99,4-16-95,3-16-146</inkml:trace>
  <inkml:trace contextRef="#ctx0" brushRef="#br0" timeOffset="11205.2248">3562 6295 882,'7'-83'140,"2"11"-35,5 14-1,2 18 3,2 15-20,-3 15-50,1 10-19,2 6-18,-1 23-3,-6 15 3,-11 12-3,-11 7 3,-26-3-10,-9-7-9,1-13-24,9-11-95,11-14-87,14-15-88,11-2-113</inkml:trace>
  <inkml:trace contextRef="#ctx0" brushRef="#br0" timeOffset="11595.1836">3849 5832 472,'0'0'670,"0"0"-598,0 0-53,0 0 64,0 0-62,0 0-7,5 126 52,-5-38-34,-1 2-23,-8-6-6,0-8-1,1-12-2,3-12-19,3-13-64,2-14-69,0-16 18,1-9 17,11-13 99,4-16 18,4-9 21,3-6 42,0 1 53,-1 4-18,3 5 17,-6 7-54,-4 11-9,-5 7-10,-6 9-15,1 0-27,1 21-3,1 9 3,-2 7 0,0 1-15,-3 1-34,5-4-37,4-3-55,3-5-22,9-10-158,4-8-22</inkml:trace>
  <inkml:trace contextRef="#ctx0" brushRef="#br0" timeOffset="12331.2712">4322 6367 794,'0'0'225,"16"-65"-165,-16 38 35,-2 3 2,-17 10-14,1 6-47,-5 8-36,1 0-1,6 17-6,5 8-5,6 2-23,5 4-41,5-2 9,10-6 12,4-3-17,1-10 24,1-9 8,1-1 23,1-11 17,-4-10 1,-5 0 35,-6 1 19,-1 4 15,-5 7 6,-2 4-32,0 5 1,0 0-42,0 8-3,0 8-8,-2 4 8,0 1-1,2-1-3,0-3 2,0-5-3,2-5-5,9-4-16,1-3 9,3 0 17,2-9 0,1-8 2,-2-3 0,-3-2 2,-4-1 3,-7-5 9,-2 1-13,-1-2-2,-9 10 0,1 6 6,5 7-4,4 6-3,0 5-9,11 15 1,12 10 8,7 4 31,-1 5-12,-6-1-8,-8-3 5,-5-1-7,-6-6-8,-4-6-1,0-7 0,0-8-21,0-4-31,0-3 13,-1-3 31,0-14 4,1-6 4,2-3 1,17-6 11,6-1 6,4-3-11,1 0 25,-3 1-10,-7 2-3,-10 4 9,-8 6-9,-2 8-13,0 13-6,-9 2-9,-3 15-27,1 14 17,4 6 12,7 3 7,0 0 0,15-7 2,7-6 1,5-5 8,3-7-7,1-2-4,1-5-76,2-5-180,0-1-395</inkml:trace>
  <inkml:trace contextRef="#ctx0" brushRef="#br0" timeOffset="15906.4702">12053 7710 138,'0'0'322,"0"0"-222,0 0-63,0 0-10,0 0 29,0 0 3,0 0-21,0 0-26,0 0-7,0 0-2,0 0 5,1 0 8,12 0 9,11 3 7,15 0-26,12-1 0,7 1-5,-1-1 14,-6-1 24,-9-1-1,-7 0-1,-8 0 7,-6 0-24,-4 0-18,-5 0 0,-6 0-1,-3 0-1,-3 0-5,0 0-8,0 0 7,0 0 6,0 0 0,0 0 0,0 0 0,0 0 0,0 0 1,0 0-1,0 0 0,0 0 2,0 0-2,0 0 0,0 0 0,0 0 0,0 0 0,0 0 0,0 0-1,0 0 1,0 0 0,0 0 0,0 0 0,0 0 0,0 0 0,0 0 0,0 0 0,0 0 0,0 0 0,0 0-7,0 0-38,0 0-1,0 0-21,0 0-38,0 0-28,0-1-56,0-6-254</inkml:trace>
  <inkml:trace contextRef="#ctx0" brushRef="#br0" timeOffset="17454.1597">15102 9113 72,'0'0'483,"0"0"-400,75-6-49,-20 4-5,15-3 38,19 0-6,12-1-26,5-3 6,1 0-31,-7-1 119,-11 3-45,-10 4-37,-13 3 33,-12 0-33,-12 0-20,-6 3-4,-6 1-15,-4-1-3,-4 2 0,-3-4-3,-4 1-1,-4 1-1,-5-3-4,-2 0-2,-2 0 4,-2 0 2,1 0 0,-1 0 1,0 0 0,0 0-1,0 0 2,0 0-2,0 0 0,0 0 0,0 0-6,0 0-2,0 0-1,0 0 3,0 0 2,0 0 1,0 0 1,0 0 0,0 0 0,0 0 1,0 0-2,0 0 0,0 0 1,0 0-1,0 0 3,0 0-1,0 0-3,0 0 4,0 1 3,0-1-3,0 0-4,0 0 2,0 0 2,0 0-1,0 0 0,0 0 0,0 0 0,0 0 1,0 0 0,0 0-36,0 0-2,0 0-15,0 0-21,0 0-26,0 0-9,7 0-59,6-6-60,6-1-226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3:32.658"/>
    </inkml:context>
    <inkml:brush xml:id="br0">
      <inkml:brushProperty name="width" value="0.05292" units="cm"/>
      <inkml:brushProperty name="height" value="0.05292" units="cm"/>
      <inkml:brushProperty name="color" value="#1F497D"/>
    </inkml:brush>
  </inkml:definitions>
  <inkml:trace contextRef="#ctx0" brushRef="#br0">5908 5915 1408,'0'0'34,"0"0"-14,0 0-20,0 0-2,0 0 2,0 0 27,0 0-7,0 0-20,3 2-11,-3-2-9,-1 2 12,1-2 6,0 0-2,0 0-10,0 0-3,0 0-2,0 0 12,0 0-4,0 0-17,-2-13-61,-4-9-77,-3-7-129,-5-5-265</inkml:trace>
  <inkml:trace contextRef="#ctx0" brushRef="#br0" timeOffset="1046.4688">4040 2587 545,'-112'80'0,"28"-8"-87,25-17-105</inkml:trace>
  <inkml:trace contextRef="#ctx0" brushRef="#br0" timeOffset="1187.7218">3681 2871 157,'0'0'74,"0"0"-62,0 0-12,0 0-26,0 0 26,0 0 20,26-43-1,-23 40 1,-1 3-20,-2 0-34,0 0-41,-11 10 52</inkml:trace>
  <inkml:trace contextRef="#ctx0" brushRef="#br0" timeOffset="8245.5008">9347 3119 224,'0'0'120,"0"0"-51,0 0-6,0 0 28,0 0-19,0 0 1,0 0-23,-6 0-16,6 0-8,0 0-1,0 0-6,0 0-6,-1 0-10,-1 0-3,-1 0-10,1 0-49,0 0-58,2 0 0,0 1-115</inkml:trace>
  <inkml:trace contextRef="#ctx0" brushRef="#br0" timeOffset="10436.1332">4889 2929 754,'0'0'15,"0"0"-9,0 0 23,0 0 58,0 0-29,0 0-22,0 0-26,9 0-10,-9 0 0,3 3 0,-2 2 0,2-2-67,1-3-116,1 0-155</inkml:trace>
  <inkml:trace contextRef="#ctx0" brushRef="#br0" timeOffset="11011.7432">5499 2604 473,'0'0'13,"0"0"-13,0 0 5,0 0 22,0 0 14,0 0-25,0 0-16,-3 0-1,3 0-17,0 0-56,0 0-89</inkml:trace>
  <inkml:trace contextRef="#ctx0" brushRef="#br0" timeOffset="16810.1052">17553 7989 353,'0'0'28,"0"0"-13,0 0 16,66-25-24,-62 24-2,-4 1-5,0 0 0,0 0-47,0 0-43,-2 0 23</inkml:trace>
  <inkml:trace contextRef="#ctx0" brushRef="#br0" timeOffset="18406.0991">16354 7643 789,'0'0'38,"0"0"4,0 0-32,0 0-6,-34 56 33,26-9 46,0 15-26,3 10-24,3 6-9,0-1-9,2-5-5,0-9-6,0-11-4,4-11 0,3-10 0,1-10-9,0-8-13,-1-8-18,2-5-5,-2-1 1,2-18-18,2-9-124,-2-9 35,2-9-29,-3-7 42,-4-3 0,-2-4 7</inkml:trace>
  <inkml:trace contextRef="#ctx0" brushRef="#br0" timeOffset="19658.9727">16333 7612 91,'0'0'196,"0"0"-104,-23-60-69,17 51-18,1 2 2,0 1-6,3 4 1,0-1-2,2 3 9,0-2 13,0 0 29,0 1 13,7-1-25,13 2-13,7 0 13,9 0 10,12 2-5,11 7-17,13 0-12,14-4 3,12-3-12,11-2 1,14 0-1,4 0-2,8-3 0,1-3 20,-1 0-4,2-1-13,-10 3-2,-7 1 0,-13 2 7,-19 1-2,-16 0 5,-18 0-7,-13 5-4,-12 0-2,-8-2-2,-7-1 1,-7-2-2,-3 0 1,-4 0 0,0 0 0,0 0 4,0 0 1,0 0 1,0 0 2,0 0 0,0 0-8,0 0-1,0 2-7,0 5 2,4 6 4,3 9 2,2 11 1,2 12 5,-1 17 17,-5 7 3,-5 5-13,0-2 16,-3-4-11,-9-3 9,3-5-8,6-3-17,3-5 4,0-4-3,1-4-2,6-7 0,-2-6 0,-1-6 0,-2-4 0,1-4-1,1-5 0,3 0-1,-1-2 1,0-2 5,-2-3-5,-2-2 2,-2-1-2,0-2-2,0 0 0,0 0 2,-6 1 3,-6 0-2,-2 1 3,-1-2-4,-1 2 3,2 0-3,0 0 0,-1 0 0,-3 1 0,-1-1 0,-8 0 1,-2-1-3,-11 0 4,-12 0-1,-16-1-1,-18 0 1,-16 0 1,-15 0 3,-11 1 2,-10 0-3,-4-1-2,-6 0-2,-3-9-16,2-4-15,8 2-5,10 2 21,18 2 15,20 4 2,19 1-2,19 2 0,16 0-1,13 0-8,11 0-11,8 0-2,5 0 9,2 0 6,0 0-4,0 0 4,0 0-3,0 0-3,0 0-4,0 0-1,0 0-9,0 0-6,0 0 0,0 1-3,0-1-2,0 0 6,0 0 17,0 0 15,0 0 0,3 0 0,-1 0-4,0 0-10,0 0 2,0 0 7,-1 0 5,1-2 0,2 0 0,-1-1-1,0-1 2,-2 0 2,1 0 2,-1-2-5,-1-3 1,0-2-1,0-5 0,-6-2-10,-4-8-27,2-4-5,2-3-2,4 1 2,1 3 42,1 10 30,-2 4-16,2 7-14,-3 6-38,-1 0-220</inkml:trace>
  <inkml:trace contextRef="#ctx0" brushRef="#br0" timeOffset="20633.9501">18568 8131 897,'0'0'83,"0"0"-69,0 0-13,18 73 30,-18-37 8,0 0 2,0 1-19,-2-7-16,-3-4-6,1-9-4,2-8-36,2-6-9,0-3-14,0-14 54,0-13-13,0-10-13,0-6 35,0-5 7,0-2 26,1-2 21,-1 6-28,0 8-7,0 14 11,0 10 1,0 11-4,0 3-22,5 9-5,0 17 0,4 12 4,2 5 19,-3-1-13,-4-6-4,0-7-3,-1-8-2,0-6-1,2-5 1,0-7-1,2-3-6,2 0 6,5-12 3,4-6-3,0-7 0,0-5 1,-2-3 0,0 2 5,-2 3 2,-3 9 18,-4 9 22,-3 8 0,-3 2-38,2 0-10,-1 17 0,0 12 4,1 7 14,-2 2-8,-1-1 0,0-4-8,4-3-2,3-1-1,7-2-53,4-4-88,0-5-114,1-6-230</inkml:trace>
  <inkml:trace contextRef="#ctx0" brushRef="#br0" timeOffset="22178.8767">19021 8048 899,'0'0'76,"-12"-56"9,-4 46-47,-4 7-7,-5 3-9,0 10 3,1 17-12,9 10-5,10 5-8,5-2-12,12-4-36,15-5-17,5-8-37,7-7-22,2-8-21,0-8 51,-2 0 61,-5-13 33,-2-7 44,-5-4 57,-4-1-9,-8 3-26,-6 2-24,-7 8-2,-2 4 17,0 7-11,-12 1-21,0 11-21,2 16 5,4 7 23,6 4-30,0 0 2,1-4 1,7-7-5,2-7-1,-4-6-14,1-4-3,-1-6-18,-1 1-34,0-3 2,4-2-34,0 0-19,-2 0 31,-1-8-8,-4-4 44,-2-3 36,0-2 13,0 0-5,0-2-27,0 1 7,-4 0-9,0 3 16,-2 0 21,1 3 2,0 1 9,2 2 29,1 3 23,0 3-25,0-2-14,1 2 7,1 0-17,0-1-5,-1 1-7,1 0-13,0 0-20,0 1-6,0-1-18,-1-2 25,-1 1 28,0-2 4,0 2 16,1-1 11,1 0 23,0 1-6,0 0-4,0 1-18,0 1-16,0 1-5,0 1-1,0-1-7,0 1 2,0-1 5,0 1 2,0-1-1,0 0 2,0 0 4,0 0 2,0-1 1,0-2-3,0 3 11,0-3-5,0 2 3,0 1-3,1 1 7,0-1-11,2 1-2,-1 0-4,0 0-3,3-2 0,2 1 0,2-1 6,3 0 0,2 2 19,-1 0 9,0 0 2,1 0-11,-2 9-3,-1 4-2,-6 0-4,-3-1-2,-2 0-10,0 0-3,-12-2 7,-6 1-3,-3-3-5,-3 1-18,1-1-12,4-2 15,6-1-18,7-2 16,3-3 9,3 0 8,0 0 2,0 0 10,0 0 16,0 0-19,0 0-9,0-6 0,0 4 1,0 0 0,0-2-2,0 3 1,0-1 0,0 1 1,0 0-1,2 1 0,-2 0 0,0 0-1,0 0 1,0 0 0,2 0-2,1 0-4,1 0 6,0 0 1,-1 0-1,0 0 0,-1 0 1,-2 0-1,2 0 0,0 0 3,0 0 1,1 0 3,-1 0-4,-1 0-1,1 0 0,-1 0-1,2 0-1,0 0 0,-1 0 0,0 0 0,-1 0 0,-1 0 1,0 0-1,0 0 0,0 0 1,0 0 1,0 0-2,1 0 4,1 0-4,5 0 1,2 0 0,1 0 0,3 0 0,1 4 7,1 3 9,1 2 10,0 3-6,-2 0-3,-2 4-2,-3 2 5,-5 4 15,-2 0-7,-2 0-8,0-1-5,-7-2-11,-8-2 0,-6-4-5,-4-5-11,-6-3-40,-2-5-14,1 0-48,7-2-68,9-13-89</inkml:trace>
  <inkml:trace contextRef="#ctx0" brushRef="#br0" timeOffset="26900.8467">17569 8937 883,'0'0'167,"0"0"-60,0 0-24,0 0 27,0 80-26,0-42-24,6 2-27,-1-1-19,-2-2-13,0-3 2,0-5-3,-3-7-30,0-7-34,0-8-30,0-7-55,0 0 36,0-20 13,0-9-126,0-11 71,0-6 102,0-3 53,0-1 16,0 0 17,-2 6 52,0 6 36,-2 8-5,3 12-22,1 7-19,0 6-13,2 5-38,14 0-18,5 18-5,4 3 12,-5 5 0,-10 1-13,-10-1-1,0-3-19,-21-4-61,-4-5-55,-2-8-105,2-6-121</inkml:trace>
  <inkml:trace contextRef="#ctx0" brushRef="#br0" timeOffset="27275.9637">17810 8678 964,'0'0'97,"0"0"-14,0 0-39,0 0-3,0 0-23,0 0 18,-17 85 10,7-34-31,0-3-12,3-6-3,3-6 0,4-10-13,0-10-43,0-7 6,4-8 6,6-1 44,4-4 2,4-13 6,2-2 3,-2 0 17,-3 2 34,-4 5 10,-2 4-20,-3 4-12,-3 4-11,2 0-29,3 15-5,1 9 5,3 5-1,-1 2-35,-1-2-49,-2-3-16,1-6-10,2-8-150,2-6-71</inkml:trace>
  <inkml:trace contextRef="#ctx0" brushRef="#br0" timeOffset="27912.8466">18119 8951 754,'0'0'187,"0"0"-83,-2-56-31,-11 50-13,-4 6-18,3 4-40,2 15-2,4 6-6,7 1-6,1-1-29,0-4-6,11-4 5,2-7 22,1-4 14,-2-6 6,3 0 5,-4-8 10,1-3 20,-3 3 9,-5 2-3,-1 4-14,-1 2-12,-2 0-15,2 0-3,1 0-12,1 8 13,2-3-26,1-2-5,3-3 18,0 0 11,1-1 4,0-10 1,-2-6 2,-2-2 3,-5-2 3,-2 4-3,0 4 1,0 5-7,0 5 0,0 3-7,0 0-10,0 6-4,0 10 21,6 3 0,2 4 1,3 0 7,4-4-4,2-3 8,-1-5 3,-2-3 3,-2-4-13,-3-3 1,1-1 3,-3 0-4,-2 0 1,2-5-6,-3-5-6,2-3-14,0-3 2,-1-1 6,-2 4-7,0 3 19,-2 5 6,-1 2 8,0 3-10,0 4-4,0 13 0,-6 2 8,1 3 1,-1-2-4,0 0-2,-2-5-2,-3-1 0,-3-1-1,-4-4-43,-9-3-103,-5-6-146</inkml:trace>
  <inkml:trace contextRef="#ctx0" brushRef="#br0" timeOffset="28790.6184">15653 8089 1003,'0'0'24,"0"0"3,0 0-27,0 0 0,0 0 17,-12 65 11,12-30-16,0-3-12,0-7-8,0-7-19,-1-8-9,-2-6-44,3-4 11,0-8 56,0-14-47,0-8 39,0-6 21,5 1 41,-1 1 17,0 5 0,-2 9 12,0 7-8,-1 6-9,3 7-10,4 9-38,5 15 2,5 10 1,-2 4 5,0-2-12,-2-5-2,-1-6 0,-1-7-17,1-8 2,1-7-12,0-3 13,2-5 15,-1-14 3,-2-7 1,-3-4 3,-6-4 4,-3-2 17,-1 1-15,0 4-1,-9 8-8,-2 9-2,3 8-2,1 6-54,5 2-105,2 13-124,0 6-39</inkml:trace>
  <inkml:trace contextRef="#ctx0" brushRef="#br0" timeOffset="29164.3454">15937 8216 818,'0'0'84,"0"0"-71,0 0 20,0 0 63,46-56-22,-43 47-41,-3 0-23,0-1-10,0 2-1,-10-1-3,1 5-6,-2 4 9,3 0-13,1 9 3,4 10 7,3 4 4,0 2 0,1-1 1,8-4 0,3-5-2,-1-5 1,1-6-3,-1-4-2,0 0 5,-4-2 5,-2-8 1,0 0 7,-3 3 10,0 3-7,-1 1-6,-1 3-2,1 0-8,4 0-12,1 7-6,2 6 11,1 2-43,1-1-82,2-2-123,3-6-176</inkml:trace>
  <inkml:trace contextRef="#ctx0" brushRef="#br0" timeOffset="29901.2611">18013 8422 282,'0'0'97,"0"0"-63,0 0-34,0 0-9,0 0-27,0 0-53,0 0-131</inkml:trace>
  <inkml:trace contextRef="#ctx0" brushRef="#br0" timeOffset="34484.8936">16568 6656 163,'0'0'0,"9"80"-52</inkml:trace>
  <inkml:trace contextRef="#ctx0" brushRef="#br0" timeOffset="35016.2994">16553 7389 79,'0'0'0</inkml:trace>
  <inkml:trace contextRef="#ctx0" brushRef="#br0" timeOffset="57886.304">20416 6097 830,'0'0'118,"0"0"-96,0 0-3,0 0 18,93 0 50,-55 0-44,2-1-28,1 1-12,-3-1 5,-5-1-6,-6 2 1,-7-2 0,-7 1-3,-4-1 1,-5 1 0,-3 0 0,-1-1 5,0-4 4,0-1-4,0-5 6,0-1-2,0-2-8,0 1 4,0 2 9,0 3 11,0 5-3,0 1 1,0 3 1,0 0-16,0 0-9,2 3-3,2 11-1,4 6 4,1 4 3,0 0 2,-1-1-2,-1-2-3,-1-2 2,-2-1-2,1-7 1,0-4-1,1-3 1,0-4-1,1 0 0,0 0-2,1-11 0,2-7-2,-3-4 4,0-1 0,-2 0 7,-1 4-4,1 2 2,-1 6-1,-2 5 12,0 5 0,1 1-5,1 0-11,4 10-4,3 7 1,1 4 3,-1 1 2,-2-2 0,-3-3-2,-1-2 0,-2-5-3,-1-1 3,0-7 1,0-1-1,-1-1-11,0 0 7,2-6 3,0-5-1,1-4-3,3-1 5,0 2 0,0 3 0,0 4 1,0 3 1,3 2-1,0 2-1,5 0-3,5 0-2,1 7 5,3 1 3,0-1-3,-3 1 0,-4-4 0,-2 0 0,-2 0-1,1-2 2,-1 2-2,-1-1 2,1-1-3,-3 1 1,-2-3 0,-1 1 1,-2 0-2,-3 0 0,0-1-3,-1 0 3,-1 0 1,2 0 0,2 0-2,1 2 2,2 0-1,4-2-4,2 2 5,4-2 0,5 2 0,-1-1 1,1-1 0,1 0 2,-2 0-2,2 0 2,-3 0 0,-4 0 0,-5 0-2,-4 0-1,-3 0 0,-4 0-10,0 0-23,0 0 0,0 0 9,0 0-8,0 0 9,0 0-20,0 0-78,0-10-254</inkml:trace>
  <inkml:trace contextRef="#ctx0" brushRef="#br0" timeOffset="60054.3781">20363 6074 157,'0'0'233,"0"0"-188,0 0-17,0 0 21,0 0 7,0 0-16,-2-1-6,2 1 2,0 0 13,0 0-11,0 0-6,0 0 2,0 0-3,0 0 0,0 0 4,0 0 6,0 0-2,0 0-6,0 0-6,0-2-7,0 2-4,0 0 1,0 0-2,0-1 2,0-1 0,0 0-2,0 0-3,0-1-1,0-1 7,0 0-1,0-1 4,0 1-3,0-1-3,0-2-1,-1-1-7,1 1-2,-1-2 0,1 1 0,-1 1-3,0 0 1,1 0-1,0-2-1,0 1 1,0-2 1,0-1-3,-2 0 1,1-2 0,0 2-1,0 1 3,-1-1-2,2 3 0,0 3 0,-2 1 0,1-2-1,1 4 1,0-3-1,0 0 0,0-1-1,0-1 1,0-1 0,0-1 1,0-3-1,0 1 1,0 0 0,-1 0 0,0 0 0,-1 2-1,2 0 0,-4-1 1,1 0-1,-1-2 0,1 1 0,-2 0 0,-1 1 0,0 0 0,-1 3 0,1-1 0,0 1 0,-3 0-1,0 1 1,-2 1-6,-1 0 6,-1 1 0,-2 0 1,-1 2 0,-4-2-1,2 1 0,-2 1 0,-1-1 0,-1 0-2,3-1 4,1 4-4,4 0 1,-1 0 1,1 0 0,-1 0 0,-3 0 3,1-2-3,0 0 1,1 0-1,0-2 0,3 2 0,0-1 0,3 1 1,2 2 0,1 0-2,0 0 2,4 0-2,-1 0-1,4 0 0,-2 0 0,1 0 1,0 0 0,1 0 1,-1 0 0,1 0 0,0 0 0,0 0-14,0 0-24,0 0-27,1-2-67,14 0-151,8-1-335</inkml:trace>
  <inkml:trace contextRef="#ctx0" brushRef="#br0" timeOffset="61883.3552">21425 6145 286,'0'0'90,"0"0"-84,0 0 3,0 0 50,0 0-14,0 0-24,12 17-6,-9-13 1,-1-2 7,0-2 4,-2 0-2,0 0 17,0 0 23,2 0-5,1 0-6,0 0-22,3 0-8,1 0 7,-1-1-15,2-2 9,-1 1-2,-1 0-9,-3 0 6,-1 0 6,2 1 3,-4-2-1,3 2-5,-2-1-1,2-2-6,0 2-5,-1-1 0,-1 1-1,3 0 8,-2-1-5,0 3-3,0-2 0,-2 2-1,1-3 4,0 1-3,0 0 1,1-1 4,1-1 4,-1-2-8,2-1 7,0-1-11,1-2 1,0 1 0,-1 0 1,0 1 2,-1 1-7,0 0 1,-1 1-2,1 0 1,0 0 1,0-1 0,0-1-3,0 1 1,0-2 2,1-2 1,0 0 1,-1-2-4,1-1 1,-3-1 3,1-1-1,-2-1-4,0 0 1,0 0-2,0 0 1,0 0-1,0 3 1,-4-1 0,1 0-1,-1 3 2,1-1-2,-1 2-2,-1-2 3,-2 0 0,1-1-2,-1-1 0,0 2 0,-1-2 1,-1 0-1,-1 0 0,0 0-1,1 2 1,-2 2 0,2 0-4,0 1 2,0 1 2,0 0-2,4 2 2,-2-1 0,0 4-1,2-3 1,-3 3-1,3 0-1,-4-2-1,2 2 3,-1-1-4,0 1 3,-1 0 1,0 0-5,1 2 5,0-2 2,-1 3-2,2-1-2,-3 0 2,0 0-2,3 0 2,-2 1 0,1 0 0,0-1 0,1 2 0,3-1 0,1 0 0,0 1 0,1 0 0,0 0 1,2 0-1,0 0 0,0 0-1,0 0 0,0 0 0,0 0 1,0 0 0,0 0-3,0 0 5,0 0-4,0 0 3,0-1-2,0 1 2,0 0-1,-2-1 0,1 1 2,-1 0-2,0 0-2,2 0 2,0 0 0,0 0 0,-2 0 0,2 0 0,0 0-2,-1 0 3,1 0-1,-3-1 0,1 1 1,1 0-2,-3 0 2,1-2-1,-1 2 0,1 0-2,2 0 2,1 0-3,0 0-6,0 0-9,0 0-28,0 0-54,11 0-14,13 0-77,6 0-233</inkml:trace>
  <inkml:trace contextRef="#ctx0" brushRef="#br0" timeOffset="63189.1802">21326 5505 76,'0'0'406,"0"0"-381,0 0-6,0 0 64,0 0-14,0 0-30,0 0-26,-15-21-7,8 18 8,-1 1 5,-1-1 0,0-1 4,0 1 8,-4 0-12,2-1-1,-2 2-3,-2-2-6,-1 1 0,-2 0-1,-3 0 5,0-2-6,-3 0 0,-1 1-1,-1-3 1,-2-1 10,0-1-2,-3-1-6,-2 0 7,-1-1 6,0 0-9,1 1 6,2 2-3,3-1-8,2 2-2,3 1 6,5-2-3,0 2 9,4-1-5,0 2 0,3 2-3,1 1-1,-2-1-2,2 1-3,-2 1-1,0 1-3,-1 0 0,0 0 0,1 0 0,-3 0 1,3 0-1,2 0 3,-1 0-3,0 0 3,-1 0-3,0 0 0,-2 0 1,0 0 0,3 0 0,-1 0-1,1 1 0,-3 2 1,3-1-1,-1 1 0,1 0 0,2-1 0,-2 1 0,2 1 0,-1-1 0,0 0 0,2 0 0,-1-1 0,2 1 0,0 0 0,-4 1 0,4-2 0,-3 1 0,1-2 0,-2 1 0,0 0 0,-1 0-1,-1 1 1,1-1 1,1 1-1,0-2 0,2 1 0,0-1 0,2 1 0,0-1 0,0 0 0,1 1 0,-1 1 0,-1-1 0,-1-1 0,-1 0-1,-1-1 1,-1 1 1,2 0-1,1-1 0,-1 1-1,2 1-1,-1-1-1,2 2 1,0-3-1,-2 2 2,1-2 0,-2 2 1,0-2 0,-1 0 0,0 0-1,-1 0 0,-1 0 1,0 0 0,1 0 0,1 0-1,1 0 0,2 0 0,-1 0 1,4 0-2,-2 0 2,2 0-4,-1 0 4,0 0-2,-1 0 1,-1 0 1,-2 0-1,1 0-7,-1 0-9,2 0-9,2 0-12,1 0-46,1 0-75,2 0-124</inkml:trace>
  <inkml:trace contextRef="#ctx0" brushRef="#br0" timeOffset="69555.8838">20133 4710 167,'0'0'0,"0"0"-48,0 0-27,0 0 70,0 0 5,0 0 0,0 0-7,-9 0 7,9 0 81,0 0 4,0 0-32,0 0-21,0 0-16,0-1-16,-2-1-11,-2 1-23,1 0 4,0 0 30,0 1 12,3-1 32,0 0 23,0 0 13,0 0-9,0 0-15,0-1-16,0 1 7,0 1 0,0 0-8,0 0-4,4 0 7,9-2 4,6 1-16,8-1 20,5 1 11,4-2-27,4 1 1,1 1-1,-2-2-12,-2 3-5,-5-1 2,-4 1-11,-6 0-3,-6 0 0,-5 0-4,-6 0-1,-3 0 0,-2 0 0,0 0 0,0 0 2,0 0 1,0 0-1,0-2 0,0-7 3,0-2-4,0-4 0,0-3 0,3-2 1,2 2-2,0 3 3,-1 3-3,-1 5 2,0 3 3,-2 0 3,0 4-1,-1 0 3,3 0-10,3 5-10,4 15 2,4 5 7,1 4 1,-3 0 0,-1-1 4,-2-4-4,-2-4 0,-2-4 0,1-5 0,-3-5 0,-1-4 0,1-2-7,0 0-16,2-8 7,0-8-17,0-6 21,1-5 7,-2 2 3,-1 2 2,1 5 0,-1 6 7,-1 6 12,0 3 0,3 3-10,2 1-9,4 13-12,3 7 11,3 4 2,-2-2 0,-2-1-1,-1-4 0,0-4 2,1-4-1,1-6 1,4-2-1,2-2 0,3 0 3,3-4 2,1-3 3,0-2 9,2 2-4,6-2 5,5 1-11,6 1-1,3 0 5,-5 5 7,-7 1-12,-12 1 1,-11 0-6,-7 0-2,-5 0-3,-2 0-1,0 0 2,0 0-4,0 0 1,0 0 3,0 0-2,0 0 1,0 0 3,0 0 2,0 0 3,0 0 0,0 0-2,0 0-1,0 0 1,0 0-1,0 0-1,0 0 1,0 0 2,0-3 2,0-3 3,0-4-5,0-5-4,0-3-1,2-5-1,6-7-8,4-2-1,2-5 4,0 1 7,-1 2 2,-4 6-2,-3 7 0,-3 4-1,-1 7 1,-1 3 3,-1 1-3,0 2-2,0 3 2,0 1 0,0-1 0,0 1 0,0 0-5,0 0-2,0 0-1,-7 0 7,-4 0 1,-1 2 0,-4 2 3,1-2-3,0-1 0,-1 0 1,0-1-1,-1 0 0,1 0 0,-3 2 0,-1-2 0,-3 0 1,-4 0-2,2 0-1,-3 0 0,3 0 2,-1-3-1,1 2 1,1-1-1,-3 0 1,0 0 0,-1 1 0,1-1-2,2 2 2,0 0-1,4 0-3,-2 0 1,2 0-3,-1 0 5,0 0 1,1 1-1,-1 1 1,-1-2 0,0 3 0,-2 0-2,3-2-5,-1 2-1,2-2 6,3 1-1,-1 0-3,1 0 4,3 0 1,1-1 1,3 1 0,1 0-1,-3-1 1,1 0-1,0 0 1,1-1-1,2 0-7,0 0-3,0 0 6,2 0 1,0 0-1,3 0 4,1 0 0,2 0 0,0 0 1,-1 0 0,2 0-1,0 0 1,0 0-1,0 0 0,0 0 1,0 0 0,0 0-1,0 0 0,0-1-1,0 1-1,0-1 1,0 1-2,0 0 3,0 0 1,0 0 0,0 0-3,0 0 0,0 0-3,0 0 5,0 0-1,0 0 0,0 0 2,0 0-1,0 0-2,0 0 2,0 0-3,0 0-1,0 0 1,0 0 0,0 0 3,0 0 0,0 0 0,0 0-1,0 0-7,0 0 2,-2 0-2,0 0-5,-1 0 14,-4 1 2,1 1-2,1 1-1,-2-1 1,1-1 3,0 1-3,0-2 1,1 0 0,1 0 1,0 0-1,2 0-1,-1 0 0,3 0 0,-1 0 1,1 0 1,0 0 2,0 0-1,0 0-3,0 0 1,0 0-1,0 0 1,0 0 1,0 0 0,0 0-2,0 0 6,0 0-4,0 0 4,0 0-3,0 0 3,0 0-5,0 0-1,0 0 2,0 0-2,0 0 0,0 0 2,0 0-4,0 0 3,0 0-1,0 0 1,0 0-1,0 0-4,0 0 4,0 0-1,0 0-1,0 0 1,0 0-2,0 0 1,0 0 2,0 0 0,0 0-1,0 0 0,0 0 1,0 0 0,0 0 0,0 0 0,0 0-1,0 0-1,0 0 2,0 0 0,0 0 0,0 0 0,0 0 0,0 0 2,0 0-2,0 0 0,0 0-4,0 0-2,0 0 0,0 0-2,-1 1 1,-2 1 0,-3 0 7,-5 1 1,-4 0-1,-3 1 0,-3 1 1,-1 1-1,4-3 1,2 1 1,4-2-2,3 2 1,3-2 0,2-2 0,1 1 0,1-1 1,0 0-1,2 0 1,0 0-1,0 0 0,0 0-1,0 0 0,-1 0 0,-1 0 0,2 1 0,-2 2-1,1-1 1,-3 1 0,2-1-1,-1-1 1,-1 0-1,2 0 1,0-1 1,1 0-1,0 1 1,1-1 0,0 0 1,0 0 3,0 0-2,0 0-1,0 0-1,-1 0 1,1 0 0,0 0 3,0 0-1,0 0 3,0 0-1,0 0 0,0 0-3,0 0 0,0 0 0,0 0 0,0 0 1,0 0-2,0 0-1,0 1-1,0-1-1,0 0-1,0 1 0,0 0 0,0 0 2,0-1 0,-2 1 0,0 1 0,-3 0 0,0 3 3,-4 0-1,-1 0 2,0 0 2,1-1-5,4-2 1,1-1 4,1 0-2,2-1 3,1 0 5,0 0 7,0 0 0,0 0-5,0 0 2,0 0-6,0 0-6,0 0 1,0 0-3,0 0-1,0 0-1,0 0 0,0 0-1,0 0-12,1 0-51,8 0-67,3-1-180,6-4-297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5:39.378"/>
    </inkml:context>
    <inkml:brush xml:id="br0">
      <inkml:brushProperty name="width" value="0.05292" units="cm"/>
      <inkml:brushProperty name="height" value="0.05292" units="cm"/>
      <inkml:brushProperty name="color" value="#1F497D"/>
    </inkml:brush>
  </inkml:definitions>
  <inkml:trace contextRef="#ctx0" brushRef="#br0">21412 10607 1205,'0'0'28,"0"0"-28,0 0-9,0 0-66,0 0-10,0 0-8,61-2-132,-61 2-305</inkml:trace>
  <inkml:trace contextRef="#ctx0" brushRef="#br0" timeOffset="232.6793">20803 9436 1191,'0'0'70,"-11"-56"-61,8 52-9,3 4-101,0 14-10,0 16 100,0 17 10,9 11-86,9 3-244</inkml:trace>
  <inkml:trace contextRef="#ctx0" brushRef="#br0" timeOffset="449.6879">21062 10538 362,'0'0'953,"0"0"-884,0 0-64,0 0-5,0 0-88,0 0-41,7-6 8,-7 6-86,-3 0-158</inkml:trace>
  <inkml:trace contextRef="#ctx0" brushRef="#br0" timeOffset="674.5443">20572 9274 1090,'0'0'129,"-2"-64"-122,0 56-7,2 6-53,0 2-18,0 3 17,-2 18 8,2 12-34,0 8-150,0-1-167</inkml:trace>
  <inkml:trace contextRef="#ctx0" brushRef="#br0" timeOffset="937.3066">21157 10414 275,'0'0'795,"0"0"-675,0 0-77,0 0-11,0 0-32,0 0 6,14-8-6,-14 8-29,1-1-66,1-1-67,2-1-129,1-3-110</inkml:trace>
  <inkml:trace contextRef="#ctx0" brushRef="#br0" timeOffset="2163.6605">23005 9461 590,'0'0'17,"0"0"-9,0 0-8,0 0 2,0 0 2,0 0 9,21-2-6,-12 8-5,-2-1 0,-2-3-2,-1 1 3,-1 0 4,1-2 1,0 0 0,0-1 3,3 0 16,3 0 10,6 0 0,6-8 9,6-6-16,6-4 0,0-3 2,0-4-8,-5 1 5,-4 2-12,-8 3-17,-6 7-6,-7 7-90,-4 5-210</inkml:trace>
  <inkml:trace contextRef="#ctx0" brushRef="#br0" timeOffset="2855.3487">23478 10793 334,'0'0'135,"0"0"-98,0 0 17,0 0 6,0 0 43,0 0 56,67-50-88,-51 34-40,0 2-7,-2 2-15,0-1-9,-4 2-133,-3 2-270</inkml:trace>
  <inkml:trace contextRef="#ctx0" brushRef="#br0" timeOffset="3230.2526">23397 10794 129,'0'0'555,"0"0"-485,0 0-52,0 0-15,89-44 5,-53 27-4,3 0-4,-3 0-127,-6 3-215</inkml:trace>
  <inkml:trace contextRef="#ctx0" brushRef="#br0" timeOffset="3554.447">23436 10791 414,'0'0'249,"0"0"-145,0 0-63,64-41-16,-35 26-16,1-2-9,-3 3-123,-4 4-276</inkml:trace>
  <inkml:trace contextRef="#ctx0" brushRef="#br0" timeOffset="27212.9627">23426 10922 28,'0'0'88,"0"0"-34,0 0 11,0 0 36,0 0-15,0 0-5,0 0-7,3-5-26,-3 3 15,0 2-10,0 0-14,0 0-23,0 0-6,0 0-10,0 0-28,0 0-17,0 0-2,0 0-9,0 0 13,0 0-15,0-2-1,0-2 4,-2-2-84</inkml:trace>
  <inkml:trace contextRef="#ctx0" brushRef="#br0" timeOffset="32805.6621">16224 11670 237,'0'0'25,"0"0"-17,0 0-3,0 0-1,0 0 19,0 0 13,0 0-12,0-20-9,0 16-5,0-2 11,0 0-14,0 0-5,0-1 2,-3 1-1,1 0-3,-2-1 0,1 0-1,-2 0-5,0-4 2,2-1 1,-1 0 3,1-4 0,-2-2 3,1 1-2,-1-4 0,0 0-1,-1-3 0,1-3 0,1-6 0,-1-6-11,1-4-61,0-2-28,-2 2 16,-2 6 84,-2 3 30,-1 5 4,-4-2-34,1-3-9,0-3-20,0-3-14,-1-4 12,1-3-40</inkml:trace>
  <inkml:trace contextRef="#ctx0" brushRef="#br0" timeOffset="42951.8842">20459 8909 174,'0'0'58,"0"0"-14,0 0-7,0 0 10,0 0 10,0 0-38,0 0-14,0 0 0,0-37 5,0 27 8,0 1 40,-2-2-49,-2 0 4,3 0 10,-1 1-1,2 1-10,0 3 4,0 0-5,0 3-5,0 3 3,0-2-6,0 2 1,0-1 3,0 1-3,0-1 0,0 0-1,0 1 0,0-2 0,0 2 0,0 0 10,0-1 10,0-1 8,0 2-6,0 0-10,0 0-6,0 0-6,0 0-3,2-2-12,3 2-22,-1 0-12,3 0 16,-3 0 16,2 0-10,1 0-6,3 0-18,2 5-50,1 2-51,0-3-69</inkml:trace>
  <inkml:trace contextRef="#ctx0" brushRef="#br0" timeOffset="43992.7141">20566 8810 263,'0'0'52,"0"0"-39,0 0 1,0 0 71,0 0 6,0 0-3,-4-13-57,2 9 66,-1-2-26,1 3 8,1-2-32,0 5 23,1-1-25,0-1-22,0 2-7,0 0 0,0 0-1,0 0-5,0 0-5,0 0-1,0 0-4,0 2 1,0 6 1,0 1 4,4 4 3,3 1 0,1-1 2,0 2 0,-1-3-5,1 1 1,1 0 3,-2 1-1,1 0 3,1 2-1,-1 0-6,-1-1 1,0-1 2,-3-2-2,2 1 3,0-2-3,0 1 0,-1 1-1,0-2 3,2 2 7,-2-1-9,1-2-5,0 0 2,-1 1 1,0-1 2,0 0 0,0-1-2,1 1-1,-1-1 6,1 1-3,-2-1-1,1 2-4,-2 1 6,1 1-5,-1 1 3,1 0-2,-1-3-2,1-1-1,0 0 1,-2 0 3,1 0-1,1 1 0,-1-1 6,1 0-1,-1 1-3,0-1-2,-1 2-1,0 0 5,1 0-6,0-1 6,-1 0-7,0-1 3,1-1 0,0 0-2,-2 0 0,2-1 0,-3 0 4,3-2-4,-2 1 1,0-2-2,1-1 2,-2 4-2,4 0 1,-1 1 2,0 3 4,1 1-2,0-1 0,1 2-2,1 1-1,0 0-1,-2 1 5,1-3-5,-1 2 3,0-2 3,0 2 0,-1-5-4,1 0 4,-1 1-1,-1-4-3,1 1 0,-1 0 2,1 1 1,1 2-3,-1-1 0,1-2-1,-1 3 1,1 0-1,-2 0 0,2-1 0,-2 0 4,-1-1-5,0-1 3,-1-2-2,0-2 0,0 0 1,0-1-3,0 0 1,0-1 0,0-1 1,0 1-2,0-2-3,0 1-14,0 2-61,0 3-59,-11 4-95,-16-3-197</inkml:trace>
  <inkml:trace contextRef="#ctx0" brushRef="#br0" timeOffset="44825.6866">18719 9000 400,'0'0'128,"0"0"-40,-28 54 42,16-32-16,1 3-46,4 1 12,3 2-32,1 4 10,3 3-11,0 3-14,1 3-2,7 0-20,-4 2 10,0 2-5,-2 3-6,-1 0 4,-1 0-1,0-4-11,0-2 8,0-2-2,0 0 4,0-3 1,-1-2 11,-2-5-18,1-1-1,0-2 2,0 1-2,-3-3 2,0-6-5,3-4 3,0-7-3,0-3-2,2-4-4,0-1-28,13 0-94,20-13-78,12-11-216</inkml:trace>
  <inkml:trace contextRef="#ctx0" brushRef="#br0" timeOffset="45088.7395">21407 9670 79,'0'0'31,"81"-42"-41,-43 22 10,-3-1-26,-2-1-48</inkml:trace>
  <inkml:trace contextRef="#ctx0" brushRef="#br0" timeOffset="45162.5409">21805 9385 188,'0'0'47,"63"-31"-47</inkml:trace>
  <inkml:trace contextRef="#ctx0" brushRef="#br0" timeOffset="45762.7951">22412 8950 189,'0'0'238,"0"0"-146,0 0-28,0 0 15,0 0 28,-1-59-76,1 53 34,1 4-18,0 2-22,-1 0-11,0 0 13,0 0 8,0 0-8,1 0 6,6 10 3,5 11 17,6 11 10,3 10 8,-1 5-27,-2 4-22,-5 4 0,1-1 3,-1 0-15,-1-2 6,4-2 3,0-1 3,1-5-7,-1-1 14,0-2-20,-2-4 1,-2-3-7,-1-7-2,-2-8-1,-2-1-1,-2-2-1,0-1-36,-3-3-34,-2-1-56,0 1-28,0-4-101,-3-3-74</inkml:trace>
  <inkml:trace contextRef="#ctx0" brushRef="#br0" timeOffset="47606.4828">22786 9465 217,'0'0'69,"0"0"-27,0 0-26,0 0 11,0 0 8,0 0-1,-52-7 8,48 5-16,-2 2-7,1-1 3,3 0 11,-1 0 12,3-1 18,-1 1-3,1-2-9,0 3 19,0-5 13,0-2-13,13-3-32,9-5-38,4-1 9,8 1 6,3-3-2,-1 0-8,0 0 10,-5 2-1,-3 1 9,-4 1-2,-4 3-10,-5 2-2,-5 2-7,-3 3 1,-5 2-3,-2 2-2,0 0-7,0 0-5,0 0 1,0 0-3,0 0 5,0-2 11,0 2-2,0-4 2,0 1-2,-2-3-11,-4-2 7,-2-2 4,-2-2-3,-5-1 0,2 0-4,0 3 5,4 2 3,2 3 2,3 3-1,4 2 0,0 0 1,0 0-1,0 0 7,0-2 10,14 0-13,5 0 10,6 0-9,-1 1 10,-1-1 0,-5 2 3,-3 0 1,-3 0-7,-1 1-2,-4 5-4,0 2-3,0 2 4,-3 3 11,-1 0-5,0 3 14,-1 2 6,1 0-11,-1-1-8,1-2-6,-1-2-3,-1-3-2,-1 0-2,1-2-2,-1-2 1,0 0-74,0 1-53,0 1-105,0-3-97</inkml:trace>
  <inkml:trace contextRef="#ctx0" brushRef="#br0" timeOffset="48336.3051">22745 9778 5,'0'0'18,"0"0"23,0 0-16,0 0-22,-28-58-3,18 41-18,-1-5-56</inkml:trace>
  <inkml:trace contextRef="#ctx0" brushRef="#br0" timeOffset="48725.084">22537 9413 160,'0'0'45,"30"59"2,-18-26-18,-2-4-9,-1-1 12,-4-3-14,-2-5-10,0-4 9,-1-5-14,-1-4-3,0-7 2,0 0 0,2 0 28,0 0 10,1-7-40,-1-2-1,0-3 1,-3-4 16,0-3-16,0-5 1,-3-4 2,-6-2-3,-3-3-22,-3-7-6,-3-7-55,-4-6-167</inkml:trace>
  <inkml:trace contextRef="#ctx0" brushRef="#br0" timeOffset="48965.5769">22482 9189 68,'0'0'73,"0"0"109,0 0-123,0 0-51,0 0-7,0 0 24,-9 58 53,25-5-6,4 1-45,-3-1-27,0-8 1,-2-5-1,-2-6 1,-2-7-1,-1-4 2,-2-12 0,-2-4-2,-3-4-3,-1-3-1,-1 0-25,1-9 14,0-9-24,-2-8 5,0-4 5,0-5 19,0-2 9,-11-4-68,-5-4 1,-5 3-88</inkml:trace>
  <inkml:trace contextRef="#ctx0" brushRef="#br0" timeOffset="49492.9188">22482 9189 22,'39'52'140,"-39"-52"-82,0 10-53,4 13 79,8 10 43,3 7-62,-1 2-7,2 0-37,-4-5-16,1-4-4,-2-9-2,-2-5-4,-3-7-44,-2-7 46,-1-2 0,-3-3 3,1 0 4,-1 0 6,2-1-10,-2-5 0,0 0-20,0 2 14,0-4-34,0 1-14,0 1-9,0-1 25,0 1 15,0 1 23,0 0-29,0 0 56,0 1-71,0 1-42,0 1 76,0 2 16,0-1-6,0 1 1,0 0 1,0 0 6,0 0-8,0 0-2,0 0-16,0 0 18,0 0 0,0 0 3,0 0 4,0 1-5,0 0 0,0-1 4,0 0-4,0 0-1,0 0-1,0 0 2,0 0 14,0 0 18,0 0-1,0 0-9,0 0-5,0 0-7,0 0-8,0 0-4,0 0-21,0 0-12,0 1 12,0-1 11,0 0 6,2 0-16,1 0-49</inkml:trace>
  <inkml:trace contextRef="#ctx0" brushRef="#br0" timeOffset="50367.9697">23018 9249 339,'0'0'42,"0"0"-29,0 0 7,0 0 16,0 0 22,0 0-7,0 0-24,1-2-4,-1 2 12,0 0 9,0 0-15,0 0-2,0 0-10,0 0-6,0 0-5,0 0 0,0 0-4,0 0 0,0 0-1,0 0 2,1 0-2,-1 0-1,0 0 1,0 0 0,0 0 8,0 0 4,0 0-1,0 0 7,0 0-7,0 0-1,0 0-1,0 0-5,0 0 1,0 0 2,0 0-1,0 0 2,0 0 2,0 0-1,0 0-1,0 0-1,0 0-1,0 0 1,0 0 0,0 0 2,0 0 4,0 0-2,0 0-6,0 0-1,0 0 3,0 0-1,0 0 2,0 0-2,0 0-3,0 0 9,0 0-4,0 0 1,0 0 1,0 0 0,0 0-3,0 0-1,0 0-1,0 0-5,0 0 3,0 0-1,0 0-2,0 0-1,0 0 1,0 0 1,0 0-1,0 0-1,0 0 2,0 0-2,0 0-4,0 0-15,0 0-42,0 3-67,-5 3-37,-5-1-27,-4-2-252</inkml:trace>
  <inkml:trace contextRef="#ctx0" brushRef="#br0" timeOffset="51650.734">20575 8935 572,'0'0'174,"0"0"-93,0 0-3,0 0-10,0 0-12,0 0-6,0-11-9,2 31-22,7 11 24,4 10 1,2 3 5,1 0-17,2-3-14,2 3 16,1 0-9,-1 0-2,-1 1 16,-1-2-18,-2-3-7,-3-2-8,-3-3 0,-3-3-1,-3-1 8,0-5-3,-3-2-8,-1-5 6,0-4-2,0-5-1,0-2 0,0-3-4,0-3 4,0 0-3,0-2-1,0 0-1,0 0 1,0 0-1,0 1 0,0-1 0,0 0-1,0 0 1,0 0-1,0 0-1,0 0 0,0 0-2,0 0 2,0 0-5,0 0-2,0 0-10,0 0 2,0 0-5,0 0-13,0 0-2,0 0-31,0 0-31,0 0-19,0 0-60,0-1-148</inkml:trace>
  <inkml:trace contextRef="#ctx0" brushRef="#br0" timeOffset="52529.4723">18691 9042 311,'0'0'124,"0"0"-20,0 0-29,0 0 21,0 0-9,0 0-21,-20-31-10,16 28-9,1 2-10,-1 0 1,1 0-3,0 1 3,1-1-16,0 1 5,-1 0-6,1 0-1,0 0-5,-2 0 2,1 0-7,1 13-2,1 8 1,1 10 15,1 9 21,13 6-1,5 3-6,1 3-13,-1 0 2,-2 1-3,-1-1-6,-3 0-7,-1-1-4,-2-3 6,0-5-9,-2-8 1,2-6-1,-3-7 0,-3-4-3,1-3 1,-2-3-2,-1 0 4,0-3-4,-2-1 0,0-2 0,0 1-1,0-2-41,0-2-8,0 1-35,2-2-72,4 0-24,1-2-170,1 0-242</inkml:trace>
  <inkml:trace contextRef="#ctx0" brushRef="#br0" timeOffset="55326.1192">19230 9366 1069,'0'0'0,"0"0"-172,0 0-103,0 0-104</inkml:trace>
  <inkml:trace contextRef="#ctx0" brushRef="#br0" timeOffset="55579.8892">21929 9226 785,'0'0'0,"0"0"-1,0 0-30,0 0 31,0 0 39,0 0 42,43-4-81,-61 18-9,-4 0-188,-3-4-383</inkml:trace>
  <inkml:trace contextRef="#ctx0" brushRef="#br0" timeOffset="55964.1899">19458 11415 816,'0'0'0,"0"0"-32,0 0-62,0 0-9,0 0-131</inkml:trace>
  <inkml:trace contextRef="#ctx0" brushRef="#br0" timeOffset="56241.9424">22428 10862 852,'0'0'0,"0"0"-168,0 0-103,0 0-81</inkml:trace>
  <inkml:trace contextRef="#ctx0" brushRef="#br0" timeOffset="80417.3919">12430 4113 276,'0'0'130,"0"0"-75,76-4 2,-29-1 22,7-1 19,4-1 1,-3 3-40,-5 1-6,-6 0-9,-6 1-26,-4 2 6,-3-2-13,-6 2-1,-2 0-6,-6 0 1,-6 0-5,-5 0 2,-4 0-5,-2 0-4,0 0-12,0 0 6,0 0 13,0 0-4,0 0 0,0 0 4,0 0-1,0 0 1,0 2-12,-2 0-6,0 1-6,-1-1 8,1 0 9,0 1 4,-1-1-9,2 1 10,0-2 1,1 0-3,0-1-1,0 1-11,-2-1 5,1 1 5,0-1 4,0 0-1,1 0 3,0 0 2,0 0-2,0 0-3,0 2 2,0-2 0,0 1-2,0-1-1,0 1 0,0 1-7,0-2 2,0 1 5,0-1 3,0 1-4,0-1 3,0 1 0,0-1-2,0 0 3,0 0 1,0 0-2,0 0-22,0 1-12,0 2-18,0-1-12,0 1-77,0 0-161</inkml:trace>
  <inkml:trace contextRef="#ctx0" brushRef="#br0" timeOffset="86324.0817">6193 4890 712,'0'0'89,"0"0"-65,0 0-23,0 0 30,0 0 69,0 0-59,0 0-24,81-6-15,-49 6 7,9 0 2,8 3 9,5-2-3,1-1 3,-4 0 15,-5 0-3,-7 0-2,-5 0-2,-4 0-4,-6 0-15,-7 0-4,-4 0-1,-8 0-3,-3 0-2,-2 0 1,0 0-6,0 0-11,0 0 3,-2 0-3,-7 0-12,-5 0 19,-7 0-8,-6 0 6,-6 0 10,-5 0 2,0 0 4,1 0-2,8 0-1,9 0-1,11 0 3,7 0-2,2 0 13,0 0 33,9 0-2,13-4-11,6-1-25,6-3-1,0 3 13,-5 0-5,-1 1 0,-5 1-7,-8 2-6,-3 0-1,-7 1-2,-4 0-10,-1 0-44,0 0-1,-6 1-10,-10 7 28,-5-1-6,-2 0 4,1-3-4,5-2 31,9-2 12,3 0 4,5 0 16,0 0 43,0 0 14,0 0-14,0-1-20,0-2-30,3 3 14,-2-2-11,0 2-12,-1 0-4,2 0-3,1 0-2,1 0 0,2 0-3,0 0 1,0 0 3,-4 0 0,3 0 3,-3 0 1,1 0 0,-1 0 0,-2 0 1,2 0 1,-2 0-2,0 0 0,2 0 0,-1 0-2,0 0 2,0 0 0,1 0 0,-2 0 2,0 0-2,0 0 0,2 0-3,-1 0 3,-1 0-1,1 0 0,-1 0 1,1 0-1,-1 0 1,0 0-1,0 0 1,0 0 0,0 0 1,1 0-1,-1 0 0,0 0 0,0 0 0,0 0 0,0 0-1,0 0 1,0 0 0,0 0 1,0 0-1,0 0 1,0 0-1,0 0 0,0 0 0,0 0 2,0 0-4,0 0 2,0 0 0,0 0-1,0 0 1,0 0 0,0 0-1,0 0 1,0 0 0,0 0 0,0 0 1,0 0-2,0 0 1,0 0 0,0 0 0,0 0 0,0 0 0,0 0-1,0 0 1,0 0 0,0 0 0,0 0 0,0 0 0,0 0-1,0 0 1,0 0 0,0 0 0,0 0-1,0 0 1,0 0 0,0 0 0,0 0 1,0 0-1,0 0 0,0 0 0,0 0 0,0 0-1,0 0 1,0 0 0,0 0 0,0 0 0,0 0 0,0 0 0,0 0 1,0 0-1,0 0 0,0 0-1,0 0 1,0 0 0,0 0-1,0 0 1,0 0-1,0 0 0,0 0 1,0 0-1,0 0-1,0 0 1,0 0-7,0 0-5,0 2-23,0-2-26,0 0-7,-4 0-40,-1 0-43,1 0-18,-1 0 10,3 0-106</inkml:trace>
  <inkml:trace contextRef="#ctx0" brushRef="#br0" timeOffset="98293.9963">5315 6474 680,'0'0'120,"0"0"-80,0 0 18,98 11 33,-46-7-41,16-3-38,12 3-12,6-4-178,-3 0-483</inkml:trace>
  <inkml:trace contextRef="#ctx0" brushRef="#br0" timeOffset="111471.0131">3790 12700 283,'0'0'529,"0"0"-449,-64-7-48,58 4 15,6 0 76,8 0-17,33-2 72,32 0-141,27 2-11,25 3 16,10 0-21,-3 0 1,-7 0 10,-11 3-9,-14 0 2,-12-3-17,-13 0 1,-15 0-8,-17 0 1,-21 0 1,-14 0-3,-8 0-7,-3 0-8,-24 0-21,-14 0 21,-18 0-22,-7 0 16,-10 0 0,-7 0 0,-6 4 16,-5 7 5,1 3 2,15-1-1,20 1-1,28-10 0,30-3 0,39-1 20,38 0 29,30 0-40,13-5-1,-3 2-7,-8-2 2,-9 3-3,-9 2-5,-15 0-43,-15 4-130,-14 5-182</inkml:trace>
  <inkml:trace contextRef="#ctx0" brushRef="#br0" timeOffset="864411.7603">15973 10111 673,'0'0'155,"0"0"-21,0 0-55,0 0-30,0 0 10,0 0-9,0 1-41,0-1-9,0 1-35,0 2-53,0 3-71,7-3-114</inkml:trace>
  <inkml:trace contextRef="#ctx0" brushRef="#br0" timeOffset="864679.7917">16909 10285 954,'0'0'74,"0"0"23,0 0-77,0 0-13,0 0-4,0 0-3,-10-27-25,4 25-89,1 0-123,3-1-200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7:38.376"/>
    </inkml:context>
    <inkml:brush xml:id="br0">
      <inkml:brushProperty name="width" value="0.05292" units="cm"/>
      <inkml:brushProperty name="height" value="0.05292" units="cm"/>
      <inkml:brushProperty name="color" value="#1F497D"/>
    </inkml:brush>
  </inkml:definitions>
  <inkml:trace contextRef="#ctx0" brushRef="#br0">4183 12889 839,'0'0'163,"0"0"-126,0 0-15,0 0-18,0 0 6,0 0 18,73-25 0,-43 17-15,1 1-12,-1 5 4,-1 2-1,1 0 3,0 0-4,1 0 2,-3 0 0,0 2 2,-6 0-7,-4 0 0,-7-2-4,-5 0-9,-4 0-1,-2 2-5,0 0-13,-14 2-10,-6 1 42,-3 2-4,-1 0-3,2 1-11,4-3-37,4 0-30,3-3-87,6-2-55</inkml:trace>
  <inkml:trace contextRef="#ctx0" brushRef="#br0" timeOffset="37089.7979">18326 11185 134,'0'0'179,"0"0"-126,0 0-24,0 0 3,0 0-3,0 0 20,-9 59-23,5-47 28,0-5-45,-1 1-6,2-6 0,2-1-2,1-1 0,0 0-1,0 0 4,0-6 6,6-4-6,-1 0 3,-2-4 5,-3 2 12,0-1 3,0 0 12,0 2 15,-3 2-8,-1 4-19,1 1-13,1 4 7,2 0-16,0 4-5,0 8-4,0 7 4,-1 1 0,1 2 0,0-3-39,-2-1-25,-2-5-33,-4-4-203</inkml:trace>
  <inkml:trace contextRef="#ctx0" brushRef="#br0" timeOffset="37880.3556">16247 11075 269,'0'0'0,"0"0"-15,0 0-38,0 0 18,0 0 35,0 0 0,2 56-74</inkml:trace>
  <inkml:trace contextRef="#ctx0" brushRef="#br0" timeOffset="37953.1384">16247 11075 57,'18'20'0,"-17"-26"-45</inkml:trace>
  <inkml:trace contextRef="#ctx0" brushRef="#br0" timeOffset="39738.8965">15553 10712 267,'0'0'105,"0"0"23,77 34-47,-35-24-34,11-4-6,8-2-16,4-2-10,1-2-8,-7 0-4,-8 0-3,-7 0 0,-12 0-12,-11 0-23,-8 0-12,-10 0 10,-3 0-50,-5 0-50,-16 0 15,-6 0-120</inkml:trace>
  <inkml:trace contextRef="#ctx0" brushRef="#br0" timeOffset="39860.536">15905 10786 275,'0'0'152,"0"0"-47,0 0-63,0 0-12,0 0 21,0 0-28,46 4-17,-17-4-6,-4 0-50,-8 0-170</inkml:trace>
  <inkml:trace contextRef="#ctx0" brushRef="#br0" timeOffset="40310.4706">15805 11236 26,'0'0'419,"0"0"-375,85 0-15,-61 10-18,-3 0-5,-8-3-6,-3-2-19,-1-1-56,-3-4-118</inkml:trace>
  <inkml:trace contextRef="#ctx0" brushRef="#br0" timeOffset="45032.5716">5364 4758 452,'0'0'116,"0"0"-77,0 0 16,0 0 10,0 0 6,0 0-26,84-17-25,-54 14 0,-5 1-5,-1-1-5,-9 1-2,-6 2-5,-4 0-2,-3 0-1,-2 0-3,0 0-37,-7 0-43,-11 0 18,-7 0 13,-5 0 31,3 2 21,2 1 0,6-1 8,6-1 28,9 0 25,4-1-8,0 0-10,0 0-25,18 0-18,9 0-27,7 0-139,5-1-188</inkml:trace>
  <inkml:trace contextRef="#ctx0" brushRef="#br0" timeOffset="51374.3023">4521 5600 635,'0'0'122,"0"0"-60,0 0 3,0 0 18,0 0-4,0 0-44,0 0-33,0 0-1,45-12-1,-27 12 0,2 0-26,3 0-66,-1 0-82,-1 0-144</inkml:trace>
  <inkml:trace contextRef="#ctx0" brushRef="#br0" timeOffset="51542.7742">4577 5567 449,'0'0'289,"0"0"-286,0 0-3,0 0-35,0 0 7,0 0-15,52-15-127,-47 15-201</inkml:trace>
  <inkml:trace contextRef="#ctx0" brushRef="#br0" timeOffset="73414.4985">19023 5587 401,'0'0'26,"0"0"-3,0 0 6,73 0 33,-49-1-29,0 0-7,-4 1-9,-4 0-11,-7 0-2,-5 0-4,-3 1-5,-1 0-14,0 2 6,-3-1 2,-12 2-5,-4-2 13,-6-2 3,-1 2 0,0-2 0,3 0 0,3 0 2,8 0-1,6 0 5,5 0-5,1 0-1,7 3 0,23-1-22,18 0-116</inkml:trace>
  <inkml:trace contextRef="#ctx0" brushRef="#br0" timeOffset="743211.1378">13550 7924 1,'0'0'4,"0"0"9,0 0 45,0 0 32,0 0-33,0 0-4,0 0-5,0 0-7,-9-5 3,9 5 1,0-2 6,0 2-8,0-2-14,0 1 7,0 0 6,0-1-5,0 2-7,0-1-8,0 0-8,0 1-9,0 0-5,0 0-6,0 0-44,-1 0-77,-6 0-120</inkml:trace>
  <inkml:trace contextRef="#ctx0" brushRef="#br0" timeOffset="743415.7084">13396 7946 681,'0'0'43,"0"0"-25,0 0-14,0 0-4,0 0-8,0 0-48,3-5-167</inkml:trace>
  <inkml:trace contextRef="#ctx0" brushRef="#br0" timeOffset="743597.4138">13626 7957 426,'0'0'0,"0"0"-317</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09:07.865"/>
    </inkml:context>
    <inkml:brush xml:id="br0">
      <inkml:brushProperty name="width" value="0.05292" units="cm"/>
      <inkml:brushProperty name="height" value="0.05292" units="cm"/>
      <inkml:brushProperty name="color" value="#1F497D"/>
    </inkml:brush>
  </inkml:definitions>
  <inkml:trace contextRef="#ctx0" brushRef="#br0">10896 2553 170,'69'0'492,"4"0"-458,3 0 7,2-4-11,-4-2-16,-8 1 14,-10 0 20,-9 3-26,-12 0-13,-12 0-5,-12 2-3,-7 0-2,-4 0-5,0 0-29,-4 0-6,-9 0 40,-6 0-5,-6 0 3,-4 0-5,-5-2 1,-3-3 5,-6-1-2,-2 2-15,-10 1 0,-6 2-1,-6 1-11,-1 0 3,0 0 17,1 3 11,4 2-1,6 2-5,9-2 6,10 0 0,13 0 0,13-3 4,10 0-1,2-2 13,30 0 28,19 0-19,22-2-12,13-7-7,3 0 0,-1-1 8,-6 0 14,-7 1-2,-8-1-17,-12 5 1,-16-1-4,-14 5-6,-14 0-1,-9 1-16,-2 0-69,-22 0 43,-11 4-11,-10 3-2,-9 2 22,0 1-13,-3 0 27,4 1 19,4 1 1,9-2 23,13-3 36,16-1 1,11-4-15,7-2 15,27 0 22,18 0-55,10-10-12,4-1-10,-3-3-3,-8 3 2,-7 1-4,-12 4-7,-10 3-61,-13 1-55,-11 2-17,-2 0-62,-15 2-53</inkml:trace>
  <inkml:trace contextRef="#ctx0" brushRef="#br0" timeOffset="175.6326">11021 2556 281,'0'0'147,"0"0"-114,0 0-18,0 0 31,0 0 5,0 0-11,85 3-18,-53-3-21,-1 0-1,-6 0-11,-5 0-53,-6 0-76,-6 0-138</inkml:trace>
  <inkml:trace contextRef="#ctx0" brushRef="#br0" timeOffset="12907.5586">14278 9091 534,'0'0'76,"0"0"-70,0 0 6,0 0 15,0 0 14,0 0 12,0 0-29,-61-30-14,56 28-5,-1-1 13,0 0 6,-2 1 14,-1-1-14,-1 1 0,-5-2-5,-1 0-11,-2 1 10,0 0-2,-2 0-6,0 2 0,-2-2-1,1 2-6,-4 0 5,-1 1-4,-2 0 4,0 0 2,3 0 1,2 0-3,3 0 0,2 0 1,2 0-6,0 0 1,-4 1-2,-1 4-1,-3 2 0,-4 3 0,1-1 1,-1 2-1,3-1-1,1 2 0,4-2-1,1 1 1,0 0 1,4-1-1,1 0 0,1-1 1,1 2-1,0 0 0,-3 1 0,0 2 0,-2 1 0,1-1 0,0 2 0,2-1 0,2 1 0,2 1 0,3-1 0,2 0 3,3 0 0,1 0 2,1 1 5,0 2-4,0 0-3,0-1 1,0 0 3,0 0 3,0-2-2,3 1-1,4 1 4,3 0-4,0-2 3,-1 2-2,1-1-4,2 0 2,-1 0-2,-1 0 0,1-1-1,1-2 3,-2 1 0,2-1 0,0-1 2,0 0-8,4-2 7,2 0-1,2 0 2,2 0-8,-1-1 3,0 1-1,0-3 3,-1 1-5,2-1 1,0-2 5,0-2-1,-2 0-2,3 1 3,-3-4-1,1 1 2,0-2-1,-1 0-1,1 0 0,1-2-2,0-3 1,2-2 1,-1-1-2,2-4 0,2 3-1,-2-4 0,-1-1 2,-2 1 1,0-4-3,0 0 4,2-2-2,-2-3-3,1 3 7,-2-2 5,-4-2-3,-2 2-3,-2-2 3,-1-2 3,-3 0-7,-3 0-1,-1 1 0,0 0-2,-1 1 4,0 0-2,1-1-1,-2 1-3,2 1 2,-4 1 4,-1 1-3,0 2 6,0 0-5,0 0-2,0 3 0,-4 1 2,-3 1-5,0 0-1,-1 1-1,-1 3 1,-3-1-2,-2 3-11,-2-2-2,-4 2 3,-1-1-4,-6 1-7,2-1 7,-2 1-9,-1 1-13,4 0 22,1 2 5,4 0-4,1 1-1,5-1 17,3 1 2,6 1-1,1 0-1,1 1 1,2 0 0,0 0 1,0 1-1,0 0-1,0 0 3,0-1-3,0 1 0,0-1 6,0-1-1,7 0-5,4 0 0,3 2 0,4-1 0,3 1 1,3-2 2,4 2 1,4 0-1,1 0 1,4 0 0,3 0 3,1 0-3,1 0 1,-1 0 2,2-2 2,3 2-5,3 0-1,4 0 0,4-2-3,-4 2 0,2-4-2,1 1 1,4-1 1,5-1 0,6 1 0,0 1-2,2 1 4,1 0-4,-2 0 2,0 2-1,1-2 2,1 2-3,2 0 4,-1 0-4,-5 0 2,-2 0-3,-2 0 3,0 4-20,3 1 19,1-2-8,8 0-4,-1 0-11,3-3-6,-2 0 30,-5 0 1,-1 0-1,-8 0 0,-5 0 0,-6 0-2,-4 3 1,-1 0 1,0 2 1,1 1 1,0 1-2,-2-2-32,-5-1 31,-4-2 1,4 0 0,0-2 0,-1 0-34,-7 0 11,-8 0 23,-4 0 0,-5 0 2,-2 3-1,-8 0-1,-3 1-3,-3-2 0,-1 0 3,0 0 0,0 0 3,0-2 0,0 4 10,0 1 1,0 5 1,0 7 1,0 6 2,0 9-7,4 7 17,-1 5-7,2 4-7,0 0-3,-2 1-5,1 5 5,-1 2-8,2-1 6,-4-1-2,0-3 0,-1-2-2,0-3-4,0-2 4,0-1-4,0-4 1,0-6-1,0-4 1,-1-5-1,-6-7 0,-4-4 0,-3-3 1,-1-3 1,-4-5 3,-3 0-5,-3-2-1,-5 0 0,-6 0-1,-6-2-6,-7-5 4,-6-1 0,-2 1 3,0 0 0,5 4-1,6 2 0,2-2-31,2 1 0,-3-1 10,-2-2 5,-9-3 15,-12-5-8,-12 0 2,-7-1 6,-1 1-3,8 7 4,12 1-1,13 2-26,7-1-26,5-1 14,0 1 18,0 0 9,0 0-9,0-2-13,-3-2 0,-4-1 7,-3-4 7,-5 2 19,-1-1 1,4 0 1,5 1-1,7 3 2,4-1-2,4 2 1,1 1-2,-2-2-6,0 0-11,-1-1 6,-5-3-3,-2 2 10,-5-1 4,-4 2 2,-1 1 19,0 0 0,4 1-1,4 1-1,4 0-7,3 2-4,0-1-3,-2 1 0,3 0-2,0 0 0,5 0 0,1-1-1,2 1 8,-1 2 1,-1 0-6,0 2-1,-2 0-2,2 0 2,2 0-2,3 0 0,4 0 4,3 2-4,4-1 0,4-1 0,-3 1 2,1-1-1,-1 0-1,-3 0-1,1 0 0,-1 2 2,0-2-2,-1 1 0,-1-1-9,1 2-4,-5 0 1,0 0-4,-3 0-17,0 2 9,0-1-44,1 1 18,2-1-13,5-1-50,1 1 18,3-1-39,5 0-10,1-2 13</inkml:trace>
  <inkml:trace contextRef="#ctx0" brushRef="#br0" timeOffset="13649.0991">13674 9681 57,'0'0'71,"0"0"-25,0 0-27,0 0-13,0 0-4,0 0 1,-41 15 13,41-11 25,0-1 57,12 0-20,9 0-9,6 1 4,3 0-6,0 3 12,2-2-11,2 1 0,7-1-22,7-1-17,6 0 3,3-1-13,-2 0 6,-3 0-11,-2 1 1,1-1-6,1 1-4,0 0-2,2 1-2,-1-1-1,-3-1 5,0 1-3,-2 0 12,-3-1 1,3-1-7,0 1 4,5-2-5,1 2-2,2-3 0,-3 2 0,-1-1 2,-2 3-4,-4 0 4,2 1 5,0 1-6,1 1-4,-1 0 2,2-1-4,4-1 4,4 1-3,4-2-1,4 1 0,-1-3 1,1 1 0,-2 0 6,-1 2 14,-1 0 19,-1 0-8,-2 1-13,-2 0 3,-2 2-11,-3-2-4,-6 1 1,-1-2-3,-2-1-3,-1 0 0,3-2 1,3-1-1,4-1-2,-2 2 0,2-1 0,-6 2 0,0 0 1,-5 1 5,-3 0 4,-3 1-7,-6-1 2,-1 0-2,-3 1-1,-1-2-1,-1 3-1,0-1 0,-2 1 2,-3 0-2,0-1 0,-1 1 0,-2-2 0,-2 0-1,-2 0 1,-4-3 0,-2-1-1,-1 0-2,2 0-25,4 0-53,2 0-81,0 0-272</inkml:trace>
  <inkml:trace contextRef="#ctx0" brushRef="#br0" timeOffset="15210.013">13406 9272 334,'0'0'30,"0"0"-17,0 0 23,0 0-2,0 0 11,-65-3 5,55 3-18,4 0-3,4 0 23,2 0 25,0 0 24,16 0-28,12 0-29,12 0-2,10 0-25,4 0-5,6 4-3,2-1 15,-1 1 5,-2 1 11,-3 2 6,-1-1-22,2 1-14,2-1-3,1 0-4,0-1-2,-2-4-1,3-1 5,0 0-3,-1 0 1,-1 0-1,-2 0 8,-2 0 1,0 0 3,0 0-5,3 0 0,2 0-4,2 2-3,5 0 0,1-1-2,2 2 0,-1-3 0,1 3 4,1 1-3,1 0 1,1 1 7,5-1-1,4-1 0,3-1-1,1-2-5,-3 0 0,-1 0 1,-5-2 13,-3-1-1,-2 2 2,0 1 1,-4 0-9,-1 0 0,-2 0-5,-3 1 0,1 4 1,-4 0-5,-1 0-5,-4-1 3,0 1 2,-1-1 0,3 1-1,-1 0 0,-2 2 0,-1-1 0,-3 2-10,-1-2 3,-3-1 2,-4 2 4,-6 3 2,-4-1 0,-3 5 0,-2 0 0,-4 1-19,-7-4-20,-8-1-28,-7-2-24,-4-2-49,-23-6-68,-16 0-138</inkml:trace>
  <inkml:trace contextRef="#ctx0" brushRef="#br0" timeOffset="16400.5438">12845 9686 424,'0'0'129,"0"0"-78,0 0 20,84-40 19,-37 29-1,12 2-8,14 1-14,13 2-27,9-1-13,7 2 6,7 0 8,5 4-3,5 0 5,5-1-27,-1 0-15,-3 1 3,-5 0 1,-11 1-2,-13 0 6,-9 0 30,-7 2-4,0 3-5,3 0-13,1-2-5,-1 0-5,0 0-5,-4-1 4,-3 0 0,-4-1-3,0-1-2,-1 0 3,5 0-1,1 0-3,3 0 3,-2 1 1,-5 2-3,-4 0 1,-1 0-2,-1-1 3,2-2-2,0 0 0,1 0 4,-1 0 0,0 0-1,0 1 0,0 1-2,5-1-1,3-1 0,-1 0 3,2 0-4,-1 0 0,-1 0-1,1 0 1,-1 0 4,-1 0-4,-2 0 7,-1 0 2,-3 3 0,-2 3 2,-3 0-5,-5 0-2,-1 1-1,-6 2 7,-1 2 0,-3 2-9,-5-1-2,-6-3-5,-5 0 3,-1 0 3,-2 0-1,2 1-1,-4-3 1,-5-1-1,1-1 1,-2-2-2,-1 0-41,-4-2 42,3-1 0,2 0-27,-2 0-152,2 0 69,-7 0 73,-3 0-18,-1 0 19,0 6-6,-1 0-22,0 1-1,-1-2 49,-3 0 16,2-2-5,-2-1-64,0-2-109</inkml:trace>
  <inkml:trace contextRef="#ctx0" brushRef="#br0" timeOffset="19318.5694">14179 9220 117,'0'0'275,"0"0"-226,0 0-31,0 0-3,0 0 32,0 0 26,0 0-38,-8 33-16,8-19-4,0-1 4,0 0 14,0-1-19,0-1-10,0-4 4,4 1 0,2-1 10,1 1 2,3-2 7,-1 2-14,1-3-6,1-1 4,1 0-2,1-4 5,1 0-3,2 0-2,0 0 1,2 0-1,0 0 2,0 0-3,-2-2-2,-4 0 0,-3-4 1,-2 3 4,-1-1-1,-2-2-1,2 2-1,-2-3 0,0 2 4,-1-1 7,-3 0-1,0-4-3,0 0-3,-7 0-8,-3 0-2,0 2-2,-2 1 2,-1 1-1,-3 2 1,0 0-2,0 2 1,0 1-1,1 1 1,1 0 1,1 0 1,0 0-1,0 7-2,3 2 0,0-1 0,2 0 1,3-2-1,4-1 0,1 0-2,1-1 2,16 5 10,10-1-3,8 2-5,8-3-2,9-2-21,8-4-74,6-1-132,1 0-6,-3 0 0,-7-4 233,-9-1 3,-6-1 87,-3 0-9,-3 1 0,-1-2-28,-1 2-15,0 1 9,1 0 3,0 2-5,-1 2-21,-1 0-10,-1 0 4,-3 0 7,-2 0 6,-1 2-10,0-2 5,4 0-8,0 0-8,4 0 0,-1 0 1,-1 0-1,-4 0 3,-5 0 4,-5 0-9,-1 2-7,-1 1 0,4 1-1,5-1 1,7 1-1,0 0 0,2-1 0,-3 1 1,-3-2-1,1 1 6,4-2 9,3-1-1,3 2 2,-3-1 2,-2 1-8,-2 0 7,-2 1 0,1 1-6,4-1-1,3 2-2,6 0-4,-1 2-2,1 0 1,-2 1-2,-5-1 0,-1-1 2,1-1 2,1-2-4,3 0 0,2-3 1,-2 0-2,0 0 0,-4 0 2,-3 0-1,0 0-1,-3 0-1,-5 0-2,1 1 2,-2-1-12,4 0-60,1 0 73,-5 0 0,1 0 0,1 0 1,-3 0 0,0 0-1,1 6 0,-3-2-2,-3 0 1,-2 0 1,-3 0 1,1 2-1,2 1 0,-1-2 0,2 3 0,0-1 0,-1 0 1,5 0-1,-2-1 0,-2-2 0,-3-2 0,-6-1 17,-5-1-9,0 0-3,-4 0-4,0 0-1,0 0-2,0 0 2,0 0 7,-2 0-4,-1 0-2,1 0-1,0 0 0,0 0 0,0 0 1,-2 0-1,-1 0 1,-2 0 0,0-3-1,2-1 0,-1 0 1,2 2-1,3 2 0,-1 0 0,0 0 1,-1 0-1,-2 0-1,-3 0 1,-1 3 0,-3 2 3,1 0 0,1-2-1,-2-1-1,-1-2 4,-2 0-1,-3 0-1,-3 0-1,-4-2-1,-2-4-1,-2 3 0,-3-1 0,-1-1 1,-1 0 0,-2-2 2,-2 0 5,-4-2-2,-7-1 0,-2-3-2,-5-1-2,-6-1-1,-6 1 1,0 3-2,-3 0 0,1 4 0,-3 2-7,-3 2 7,-4 3-1,-6 0-1,-5 4-1,-7 4 0,-6-1-13,-1-4-5,7-3-1,8 0-13,10-5 8,11-3 11,8-2-2,9 1 16,4-2 2,5 1-3,1 0-2,-1 1-7,-2 1-22,0 2-13,1 0 6,5 1 6,3 1 4,4-2 23,3 4 3,1 1 4,1 1-10,-1 0 5,1 0 3,-1 0-1,0 2-9,0 2-30,-3 0 4,0-1 17,-3 0-38,0-3 0,0 2 6,-1 0 39,1-1 9,1 1 5,1 0 1,4-1-3,2-1-1,1 0 1,1 0 1,-1 0-10,3-2 6,3-1 6,4 2 0,7 1-49,7 0-53,1 0-79</inkml:trace>
  <inkml:trace contextRef="#ctx0" brushRef="#br0" timeOffset="20543.0146">14412 9564 460,'0'0'21,"0"0"-15,0 0 22,0 0 1,0 0 12,0 0-20,-22 4-10,22 2 14,4-1 37,12 2-5,10 1-1,10-1-18,9 2-7,8-1-7,1 0 5,-3 1 11,-1-3-9,-1-4-10,8-1-10,10-1-9,12 0-1,14 0 0,9 0-1,4-7 0,0 1 1,-2-3 4,-3 0 13,1 0 27,-2-1-21,-3 1-1,3 0 3,-2-3-5,-1 0 31,-2 1 5,0 0-17,-5 4-14,-7 3-6,-9 4-16,-10 0-1,-9 6-2,-6 5 0,-4 1 0,-3 0-1,-4-2 0,-1-2 1,-1-2 1,-1-2-2,-1-1 0,0 1 1,0 0-3,0-1 1,-4 0-1,-1 0-1,-2 2-6,-3-2-2,0 0 1,-2-1 1,2 0 8,3 1 1,0-3 0,1 2 2,-3-2-2,-3 1-2,-3 2 1,-3-2 2,-3 1-2,0 2 1,0 0 0,2 3 0,-1 0-1,-3 2 1,-2-2-4,-5 1 0,-1-3-1,-3 0-2,0-3-11,0 0 5,-4-2 8,-9 0 5,-7 0 0,-14 0 2,-18-8 6,-18-6-7,-17-1-1,-22-2 2,-18 1-4,-21-2 1,-18 2-14,-13 2-41,-7-1 14,2 1 6,5-2 5,9 1 5,5 1-20,9 1-47,7 3 23,4 6 44,10 4 19,4 0 7,10 6-9,8 5-47,11-1-22,16-5-8,18-5-65,18 0-207</inkml:trace>
  <inkml:trace contextRef="#ctx0" brushRef="#br0" timeOffset="28390.003">12605 3926 595,'0'0'55,"133"13"5,-47-5-6,5 0-13,-2-1 6,-9-3 1,-10 1 4,-16-3-17,-14-1-20,-15 0-10,-12 1-2,-8-2-1,-5 1-2,0-1-6,-14 0-14,-10 0 5,-11 1-7,-3 1 18,-7-1-4,-3 1-4,0 1 4,-1 0 7,4 1 1,9-1 1,10-1 1,12-1 16,11-1-2,3 0 0,6 0-4,21 0-12,10 0-7,10 1-81,3 2-82,-4-3-80</inkml:trace>
  <inkml:trace contextRef="#ctx0" brushRef="#br0" timeOffset="31717.8881">3628 4830 449,'0'0'67,"0"0"-39,0 0-9,0 0 14,0 0 21,0 0-16,0 0-26,-36-13 7,33 13 26,3 0 4,0 0-1,0 0-4,0 0 7,0 0 20,0-1-9,3 1-9,13 0-17,9 0-7,6 0 25,10 0-1,-2 3-12,0-1-12,-1-2 9,-1 2-12,-8-1-7,-6 0-5,-4 0-3,-8 1-6,-7-1-1,0 0-2,-4 0-1,0 0 1,0-1-2,0 0 1,0 0-1,0 0-3,0 0-8,0 0-12,0 0-25,0 0-27,0 0-56,0 0-11,0 0-53,10 0-85,6-2-175</inkml:trace>
  <inkml:trace contextRef="#ctx0" brushRef="#br0" timeOffset="33990.4249">10293 4859 402,'0'0'327,"0"0"-281,0 0-32,0 0 22,74 10 12,-43-7 7,5 0-6,8-3-6,6 0-16,-3 0 9,-6-1 13,-8-3-9,-9 1-1,-8 1-10,-9 1-8,-2 1-5,-3 0-1,-2 0-5,0 0-1,0 0-2,0 0 0,0 0-3,0 0-1,0 0-2,0 0 0,0 0-1,0 0 0,0 0 0,0 0 0,0 0 0,0 0 0,0 0 1,0 0-2,0 0 1,0 0 0,0 0 0,0 0 0,0 0-1,0 0 0,0 0-4,0 0-11,0 0-11,0 0-30,0 0-19,0 0-46,3 0-35,4 0-44,4 0-235</inkml:trace>
  <inkml:trace contextRef="#ctx0" brushRef="#br0" timeOffset="36290.7134">16024 4796 921,'0'0'5,"105"-15"-4,-53 9 5,-7 4 14,-13 0 68,-14 2-34,-9 0-42,-8 0-12,-1 0-6,0 0-7,-10 0 8,-10 3 1,-5 0 4,-7-1-8,-1 0 2,-2 0-1,-1 0 3,-1 0 3,-1 1 0,-2-1 1,1 1 0,3-1 0,5 0 0,10-1 1,8 1 3,8-2 7,5 0 12,0 0 29,6 0-20,10 0-13,5-3-10,4-1-4,-1-1-2,0 4-2,-6-1 1,-1 0-2,-4 2-3,-4 0-4,-3 0-12,-3 0-15,-3 0-18,0 0-5,0 0-10,0 0 12,0 0-6,0 0 21,0 0 14,0 0 9,-3 0-7,-1 0 2,-3 0-6,0 0-7,-1 0 12,0 0 1,0 0 0,1 0-5,-2 0 3,4 0 1,0 0 15,1 0 6,4 0 4,0 0-1,0 0-1,0 0 0,-1 0 0,1 0 1,0 0-1,0 0 2,-1 0-2,1 0 2,-1 0-2,1 0 1,0 0 2,0 0-3,0 0 7,0 0-4,-1 0-1,0 0 4,-2 0 2,1 0-4,-2 0-1,2 0-1,-2 0 0,2 0 0,-1 0 11,3-2-4,0 2 3,-2 0-2,2 0-4,-1 0 2,1 0-2,-1 0-3,1 0 2,0 0-1,0 0 2,0 0-2,0 0-2,0 0 9,0 0-4,0 0-6,0 0 2,0 0-2,0 0-1,0 0 9,0 0-4,0 0-2,0 0 2,0 0 1,0 0-6,0 0 0,0 0 3,0 0-2,0 0-1,0 0 0,0 0 2,0 0-2,0 0 0,0 0-1,0 0 4,0 0-3,0 0 0,0 0 1,0 0-1,0 0 1,0 0-1,0 0-4,0 0-1,0 0-7,0 0 5,0 0 3,0 0 1,0 0-6,0 0-5,0 0-15,0 0-8,0 0-13,0 0 6,0 0 5,0 0-6,0 0 0,0 0-20,0-2 15,0-1-90</inkml:trace>
  <inkml:trace contextRef="#ctx0" brushRef="#br0" timeOffset="38210.1327">15386 9025 401,'0'0'67,"0"0"-29,0 0 5,0 0 7,0 0 24,0 0 26,0 0-36,0 0-15,0 0-8,0 0-9,0 0 0,0-2-5,-4-8-10,-5-5-7,-3-8-10,-6-8-5,-2-5-42,-3-4 11,0-2 16,1 5 14,3 7 6,6 6 1,3 10-1,2 4 0,1 6-43,2 2-70,0 2 33,1 0 42,1 3-30,-1 6-61,1 3-63</inkml:trace>
  <inkml:trace contextRef="#ctx0" brushRef="#br0" timeOffset="41819.3583">14842 9432 31,'0'0'35,"0"0"-7,0 0-12,0 0-3,0 0-4,0 0 10,0 0-4,-2-12-5,2 11-6,-1-1-2,1 0 0,-1 0 0,-1-1 0,1 3-1,0-3 2,0 1 0,0 0 2,1 1 1,-1 1 2,1-1-2,0 1-3,0 0-2,0 0 3,0 0-2,0 0-1,0 0-1,0 0 0,0 0-3,0 0-5,0 0 1,0 0 5,0 0 2,0 0 0,0 0 0,0 0 0,0 0-1,0 0-8,0 0 0,0 0-2,0 0-8,-2 0 0,2 0 4,0 0 7,-1 0 2,1 0 5,0 0 1,0 0 0,-1 0 3,1 0-2,0 0-2,0 0 1,0 0 0,0 0-2,0 0 2,0 0-3,0 0-34,0 0 6,0 0 22,0 0-11</inkml:trace>
  <inkml:trace contextRef="#ctx0" brushRef="#br0" timeOffset="42307.9085">14827 9405 23,'0'0'31,"0"0"6,0 0-6,0 0 1,0 0-8,0 0-14,0 0 6,0 0 0,0 0-1,0 0-6,0 0-3,0 0-2,0 0-1,0 0 3,0 0-6,0 0 1,0 0-1,0 0 2,0 0-2,0 0 0,0 0 0,0 0 0,0 0 0,0 0 0,0 0-2,0 0 2,0 0 0,0 0-1,0 0 1,0 0-1,0 0 1,0 0-1,0 0 1,0 0-1,0 0-2,0 0 1,0 0-3,0 0-1,0 0-1,0 0-2,0 0 0,0 0-2,0 0-2,0 0-3,0 0-13,0 0-4,0 0-12,0 0 10,0 0-2</inkml:trace>
  <inkml:trace contextRef="#ctx0" brushRef="#br0" timeOffset="46026.6679">6239 5711 94,'0'0'28,"0"0"-21,0 0-7,0 0-7,0 0-70,0 0 66,0 0 11,1 10-5,-1-8-24</inkml:trace>
  <inkml:trace contextRef="#ctx0" brushRef="#br0" timeOffset="46410.1852">6239 5711 12</inkml:trace>
  <inkml:trace contextRef="#ctx0" brushRef="#br0" timeOffset="46443.0751">6239 5711 12,'61'25'6,"-60"-25"-6</inkml:trace>
  <inkml:trace contextRef="#ctx0" brushRef="#br0" timeOffset="50465.9465">17810 5602 740,'0'0'71,"0"0"-48,0 0 3,0 0 2,0 0 30,0 0 15,75-12-33,-22 9-14,10-3 9,2-1-9,0 2 37,-6-1 1,-3 4-25,-7 0-18,-5 1-5,-10 1-9,-13 0-6,-8 0-1,-11 0-1,-2 0-6,0 0-9,-14 0 11,-7 0 2,-7 0 0,-5-2-5,-5-4-1,1 1 6,-6 0-2,-1 1 4,-5 1-5,3 1-1,1 1-3,7 1 7,12-2 3,10 1 4,12-1 3,4 0 28,0-3 18,15-2-27,6-2-25,8 1 2,1 1-1,0 1 0,-4 4-2,-7 1 2,-5 0-2,-7 1-1,-4 0 0,-2 0 1,-1 0-4,0 0-4,0 0-6,0 0 0,0 0 2,0 0-1,0 0 9,-1 0 4,-2 0-3,-4 0 2,-3 0 0,2 0 0,-2 0 1,5 0-3,0 0 1,2 0 0,1 0-2,0 0-3,1 0-2,-1 0 5,2 0 4,0 0 1,0 0-1,0 0 0,0 0 0,0 0 2,0 0-2,0 0 0,0 0 0,0 0 0,0 0 0,0 0 1,0 0-1,0 0 0,0 0 0,0 0 1,0 0-1,0 0 0,0 0 0,0 0 0,0 0-1,0 0 1,0 1 0,0-1-1,0 0 1,0 0-1,0 0 1,0 0 0,-2 0-2,2 0 1,-1 0 1,1 0-1,-1 0 1,0 0-15,1 0-13,0 0 6,0 0 2,-2 0 2,0 0 7,0 2 3,-1-1 4,-2 1-1,0-1 1,-1 0-3,2 1-6,2-2-22,1 0-17,-1 0-24,-1 0-8,-1 0-49,-5 0 0,2 0-35,-1 0-98</inkml:trace>
  <inkml:trace contextRef="#ctx0" brushRef="#br0" timeOffset="55030.124">11905 6425 688,'0'0'33,"0"0"6,0 0-18,0 0 15,91-22 27,-37 17 9,9-4-30,6 0-30,7-1-2,-4 0-2,-4 3 26,-15 3 21,-15 1-23,-15 3-14,-13 0-14,-6 0-4,-4 0-4,0 0-6,-2 0 9,-12 2 1,-7 2-1,-5-2 0,-5 2-2,-1-4 3,0 1 0,1 0 0,4-1-1,10 0 0,5 0-10,9 0-20,3 0-4,0 0 21,0 0-1,0 0-15,0 0-6,0 0-13,0 0-13,2 0-11,0 0-34,1 0 2,0 0-12,0 0-31,-1 0-8</inkml:trace>
  <inkml:trace contextRef="#ctx0" brushRef="#br0" timeOffset="71260.8679">15369 9405 6,'0'0'0,"0"0"6,0 0-6,0 0 1,0 0-1,0 0-10</inkml:trace>
  <inkml:trace contextRef="#ctx0" brushRef="#br0" timeOffset="72017.9072">15369 9405 18,'0'12'23,"0"-12"-2,0 0-21,0 0-9,0 0-5,-1-4 14,0 1 2,1 0 1,0-1 12,0 1-5,0 1-10,0 1 0,0-2-44,0 1 44,1 0 5,0 0 4,-1 2 40,2-1-34,-2 1-11,0 0-1,0-1-3,0 1 4,0-1 2,0 0 4,0 0 1,0 0 2,0 1 15,0-1-10,0 1-8,0-1-1,0-1 4,-2 0-4,0 2 4,2-1-4,-1 1-5,1-2-2,0 2 2,0 0 5,0 0 4,0 0 3,0 0-12,0 0 7,0-2-3,0 2-3,0 0-4,0 0 3,0 0-4,0 0 1,0 0 3,0-1 2,0 1-2,0-1 2,0 1-3,0 0-2,0 0-1,0 0-1,0 0-7,0 0 1,0 0 1,0 0 3,0 0-8,0-2 8,0 2 0,0 0-3,0-1 5,0 1 1,0 0 0,0-1-3,0 1-1,0 0 2,0-2-2,0 2-7,0 0-5,0 0-12,0 0-8,0 0 12,0 0 13,0 0 2,0 0-4,0 0 1,0 0 2,0 0 7,0 0-5,0 0-17,0 0-20,0 0 9,0 0 16</inkml:trace>
  <inkml:trace contextRef="#ctx0" brushRef="#br0" timeOffset="72774.7223">15366 9363 1,'0'0'2,"0"0"-2,0 0-3,0 0 3,0 0 0,0 0 0,0 0 1,0 0 15,0 0-7,0 0 9,0 0 0,0 0-12,0 0-2,0 0-1,-2 0 4,2-2 5,0 2-7,0 0 1,0 0 1,0 0-3,-2 0-3,2 0-1,0 0 1,0 0 0,0 0-1,0 0 1,0 0-1,0-1-3,-1 1 0,1 0-4,-1-1 4,0 1 0,-1 0 3,2 0 2,-2-1-2,2 1 1,0 0 0,0 0 3,0-2-4,0 2 0,0 0 0,-1 0 0,1 0 0,0 0 1,0 0 1,0 0-2,0 0 2,0 0-2,0 0 0,0 0 2,0 0 0,0 0 0,0 0-2,0 0-1,0 0 1,0 0 0,0 0-1,0 0 1,0 0-1,0 0 1,0 0 0,0 0-5,0 0-6,0 0-6,0 0-3,0 0 10,0 0 5,0 0-1,0 0 0,0 0 5,0 0 1,0 0-1,0 0-2,0 0 0,0 0-3,0-2-5,-1 2-1,1-2 12,0 2 0,-1 0 0,1-1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09:54.017"/>
    </inkml:context>
    <inkml:brush xml:id="br0">
      <inkml:brushProperty name="width" value="0.05292" units="cm"/>
      <inkml:brushProperty name="height" value="0.05292" units="cm"/>
      <inkml:brushProperty name="color" value="#FF0000"/>
    </inkml:brush>
  </inkml:definitions>
  <inkml:trace contextRef="#ctx0" brushRef="#br0">18022 4628 55,'0'0'0,"0"0"-55</inkml:trace>
  <inkml:trace contextRef="#ctx0" brushRef="#br0" timeOffset="365.2996">18022 4628 10,'0'0'43,"5"41"-11,-8-38-17,-1-1 1,2 0 9,-2 1-9,1-1 14,0-2 15,1 3 30,2-3-1,0 0 14,0 0 11,0 0 7,5 0-24,11 0-44,13 0-5,8 1 2,10 3-8,8 1 11,2 1-11,0-3-1,-3-1 12,-10-1-14,-8 0-19,-14-1-1,-10 0 1,-8 1-4,-4 0 0,0 0 2,-11 4 0,-12 0 3,-12 2-1,-9-1 2,-2 0-4,-3 0-3,7-1 0,6 0 0,13-2 4,11 1 1,12 0-5,30 3-8,43 1 3,34-4-73,29-4-365</inkml:trace>
  <inkml:trace contextRef="#ctx0" brushRef="#br0" timeOffset="6831.7931">18304 10075 381,'0'0'0,"0"0"-17,0 0-70,0 0-9,0 0 65,0 0 30,0 0-9,21-8-7,-21 8-39,-8 0 10</inkml:trace>
  <inkml:trace contextRef="#ctx0" brushRef="#br0" timeOffset="7047.7285">18081 10039 266,'0'0'103,"0"0"47,0 0-45,0 0 15,0 0-62,79-25-7,-6 19-7,14 1-26,4 0-6,-3-2-12,-10 0 2,-12-1-1,-10 3-1,-14 2-22,-12 3-77,-14 0-188</inkml:trace>
  <inkml:trace contextRef="#ctx0" brushRef="#br0" timeOffset="19909.0443">19338 7875 727,'0'0'17,"0"0"44,0 0-10,-69-10-11,57 36 51,1 9 15,2 10-24,0 3-52,4-3-6,2-2-17,3-6-2,0-5 1,0-4-2,0-8-4,4-6-5,-1-6-65,-2-8-12,2-2 19,1-22 26,3-13-109,4-10 89,3-9 41,0-9 13,1-4 4,-1 1-1,-4 5 5,0 12 36,-2 14 3,-4 14 13,1 15-6,-1 8-14,5 7-25,3 20-10,2 11 28,3 6 2,-3-1-15,-1-3-12,-1-6 1,0-8-5,1-7 1,0-7-1,4-7 2,1-5 6,5 0-1,1-16-4,-3-4 2,0-9-1,-4-5 0,-1-10-3,-2-3 1,-2 1-2,-1 9 18,-2 15 9,-2 12 30,-4 10-14,1 3-19,3 24-24,0 14 13,-1 14 27,-6 2-17,0-2-14,-5-1 1,-10-5-7,4-4-3,3-5-1,6-5-48,2-5-71,11-7-113,10-10-129,2-12-321</inkml:trace>
  <inkml:trace contextRef="#ctx0" brushRef="#br0" timeOffset="20705.1495">20166 7929 900,'0'0'30,"26"-70"7,-26 35-3,-6 4-21,-22 8 30,-10 14-9,-7 9-34,-4 23 0,3 21 0,10 14 8,17 6-1,19-1 0,11-4-7,26-9-27,9-10-47,5-11-85,1-6-19,3-8 1,-3-8 24,-1-5 32,-7-2 42,-5-11 47,-4-12 32,-4-11 85,-3-9 23,-1-2-19,-6 0 23,-7 7 6,-6 12 25,-3 12-31,-4 10-10,-1 4-41,0 12-51,0 16-2,0 10 35,0 9-14,0-2-16,0-4-11,0-3-2,0-8 0,0-7-22,-3-7-5,0-7-11,-1-6-8,1-3-3,1-10 49,0-13 0,2-10-16,2-10 16,11-13-4,3-9 4,1-2 1,3 5 2,2 6 6,8 11 24,7 10 5,6 9-13,1 10 3,-4 14 6,-8 2-6,-9 6-3,-7 13-21,-10 3-4,-6 2-1,-10 1 0,-20 3-4,-11-5-14,-3-2-13,-1-4-12,6-2 3,10-4 30,10 0 1,10 1 9,9 3 0,1 1 1,19-1 16,14-6 20,12-3 26,10-5-1,4-1 12,-3 0-25,-12 3 4,-13 3-23,-16 5-9,-10 5-17,-6 3-3,-25 4 6,-21 2-2,-21-2-4,-13-2-40,-4-5-24,0-7-59,9-6-12,20-3-161,21-21-203</inkml:trace>
  <inkml:trace contextRef="#ctx0" brushRef="#br0" timeOffset="21245.4972">19854 8560 589,'0'0'270,"75"-33"-245,-9 16 16,16-3 15,13 3-8,1 2-7,-6 4-25,-12 3-16,-15 4-2,-17 1-53,-18 3-80,-16 0-63,-12 0-72</inkml:trace>
  <inkml:trace contextRef="#ctx0" brushRef="#br0" timeOffset="21406.0937">20067 8573 864,'0'0'53,"0"0"-51,84 0 19,-9-4-18,3-2-3,-8 1-4,-11 1-25,-11 2-147,-6-3-158</inkml:trace>
  <inkml:trace contextRef="#ctx0" brushRef="#br0" timeOffset="33766.4306">9586 4693 39,'62'-8'0</inkml:trace>
  <inkml:trace contextRef="#ctx0" brushRef="#br0" timeOffset="34000.7233">9262 4670 67,'0'0'81,"-100"4"-37,72-2-16,15-2-7,12 0-8,1 0 41,22 0-13,14 0-33,8-2 20,8 0-17,3 2-6,-3 0-2,-6 0-3,-8 0-4,-11 0-38,-8 0-67,-12 2-18</inkml:trace>
  <inkml:trace contextRef="#ctx0" brushRef="#br0" timeOffset="34141.6185">9219 4704 229,'0'0'96,"0"0"-55,0 0-33,0 0 2,78 0 4,-12-1-14,4-5-3,-6 0-74,-9 0-61</inkml:trace>
  <inkml:trace contextRef="#ctx0" brushRef="#br0" timeOffset="37622.0873">10831 9754 558,'0'0'0,"83"0"-27,-44 5-153</inkml:trace>
  <inkml:trace contextRef="#ctx0" brushRef="#br0" timeOffset="38086.1272">10841 9738 258,'0'0'0,"0"0"-32,0 0 32,0 0 23,0 0 98,0 0 5,86-1 1,-37 1 15,2 0-8,2 0-25,-2 0-17,-6 0-21,-3 0-39,-7 0-16,-7 0-8,-9 0-8,-11 0-15,-8 0-26,-4 3-73,-21 1 30,-13 3-6,-10-1-18,-10-1-7,-5-4 42,-2-1 47,4 0 26,16-2 56,22-2-3,23-1-37,25 3 47,37-6-63,22-2-188</inkml:trace>
  <inkml:trace contextRef="#ctx0" brushRef="#br0" timeOffset="42734.474">14210 4178 531,'0'0'86,"0"0"-30,0 0-18,80-18 6,-16 15 21,23 2-3,23 1-14,13 0-3,7 0 4,-5 3-12,-16 0 3,-19 0-5,-23 0-6,-21-2-14,-17 1-9,-14-1-1,-9-1-3,-6 0-2,0 0-4,0 1 1,0-1 3,0 0 1,0 0 5,0 0-3,0 0-3,0 1-1,0-1 1,0 0 0,0 0 1,0 0 0,0 0 1,0 0-2,0 0 3,0 0-2,0 0-1,0 0-3,0 0 0,0 0 0,0 0-3,0 0 4,0 0-3,0 0 4,0 0 1,0 0 4,0 0-3,0 0 0,0 0 0,0 0 1,0 0-2,0 0-1,0 0 0,0 0 1,0 0 0,0 0 0,0 0-1,0 0 3,0 0-2,0 0 0,0 0 0,0 0-1,0 0 1,0 0 0,0 0 0,0 0 0,0 0-20,0 0-27,0 0-15,0 0-16,0 0-42,0 2-31,-4-2 3,-3 0-164</inkml:trace>
  <inkml:trace contextRef="#ctx0" brushRef="#br0" timeOffset="44114.4292">18073 4863 837,'0'0'40,"0"0"-34,0 0 7,0 0 24,0 0 46,0 0-10,0 0-48,0-6-22,0 6-2,0 0 7,0 0 1,0 0 7,0 0-2,0 0-1,0 0 6,0 0 3,0 0-3,0 0-2,0 0-5,0 0-5,0 0 0,0 0-5,0 0 0,0 0 0,-1 0 2,1 0-4,0 0 2,0 0 2,0 0 2,0-2 2,0 2-5,0 0 4,0 0 0,0 0 1,0 0-1,0-1-2,0 1 0,0 0-4,0 0 0,0 0-1,0 0 0,0 0 0,0 0-34,0 0-75,0 0-46,0 9-183,0-1-79</inkml:trace>
  <inkml:trace contextRef="#ctx0" brushRef="#br0" timeOffset="46455.4345">11275 9811 401,'0'0'60,"0"0"-60,0 0-24,0 0-11,0 0 11,0 0 4,-1-14-19,-4 11-32,1-3-20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0:41.976"/>
    </inkml:context>
    <inkml:brush xml:id="br0">
      <inkml:brushProperty name="width" value="0.05292" units="cm"/>
      <inkml:brushProperty name="height" value="0.05292" units="cm"/>
      <inkml:brushProperty name="color" value="#1F497D"/>
    </inkml:brush>
  </inkml:definitions>
  <inkml:trace contextRef="#ctx0" brushRef="#br0">4575 2696 333,'0'0'216,"0"0"-191,0 0 3,0 0 36,73 3 3,-62-3-28,-4 2-26,1 0-11,-3 0 5,0-2-4,-3 1-2,-1-1-1,-1 1 0,2 1-19,0-2-58,4 0-5,1 0-98</inkml:trace>
  <inkml:trace contextRef="#ctx0" brushRef="#br0" timeOffset="7056.6787">7843 7242 189,'0'0'63,"0"0"-22,0 0 18,0 0-3,0 0 3,65 0-15,-42 0-24,2 0-10,9 0-6,5 0 2,5 0 4,1 0 5,3 0-6,0 3-5,4-1 1,5 2-3,6-2-1,1 2 1,5 0 1,-1 0-3,0 1 1,-4 2 0,-5 0-1,2 3 4,3 0-3,4-1-1,3-2-15,2-2-24,-2-1-11,-1-2 44,5-1 6,5-1 1,8 0 1,10 0-2,7 0-3,8 0 3,1-1 2,4-1 10,-1 2 0,3 0-5,-1 0 0,0 0-7,1 2 1,-1 2 0,-4-3-1,-1 1 0,-5 0-1,-1-1 0,-1-1-19,0 0-4,-1 0 3,3 0 15,-2-2 6,-2-2 0,-3-2 2,-5-1-2,-4 1 5,-6 0 12,-6 0 6,-6 1 0,-7 1 2,-12 0-14,-10 2 0,-14 0 19,-11 2-29,-12 0 1,-5 0 15,-4 0-17,0 0-17,2 0-16,1 0-24,1 0-6,1 0 34,-2 2 10,0-2 12,-3 0 7,0 0 20,0 0 17,0 0 8,0 0-28,0 0 1,0 0-9,0 0-2,0 0-3,1-2-2,-1 2-2,0 0-2,0 0 2,0 0 0,0 0 1,0 0 0,0 0 0,0 0 1,0 0 1,1 0-3,2 0 1,-1 0-1,0 0-1,-1 0 0,2 0 1,-3 4-1,1-2 1,-1 1 0,0-1 0,0-1 0,0 1-1,0-1 1,0-1 0,0 0 1,0 0-1,0 0 2,0 2 0,0-2 2,0 0 0,0 0 1,0 0-1,0 0 2,0 0 4,0 0 4,0 0-3,0 0-1,0 0 0,0 0-6,0 0-3,0 0-1,0 0-1,0 0 0,0 0 1,0 0 1,0 0-1,0 0 0,0 0 0,0 0 6,0 0 1,0 1-2,0 3-5,0 1 5,0 5 8,0 5 1,0 8 4,0 6 0,0 3-8,-2 8-2,-2 2 1,-1 5 4,4 0-2,1 2-2,0 2-3,0 1 0,0-1-2,0 0-1,0-2-1,0 1-1,0 1 0,-1 1 2,-1 0 1,-1-5-4,1-5 0,-2-4 0,2-8 0,1-5 0,1-5-13,0-6 12,-2-3 1,0-2 0,0-3-3,-1-1-1,-1-1 2,1-1-7,-2 0 3,0-2-8,0-1 14,-2 0 1,0 0 1,-1-1 1,-2-5 1,-2 1-3,1 0 0,-5 0-1,-2 0 1,-8-1-1,-7 0-1,-8-2 1,-9-1-11,-5 0 7,-6 0 1,-3 0 3,-4 2 9,-3 1 1,-9-2 12,-10-1 3,-11 1-25,-11-3-16,-9 4 16,-5 3 4,-2 2 8,0 1-5,3-1 15,6-4 9,8-4-14,7-8-17,8-3-4,8-4-12,3 2 16,8 2 8,5 6 6,7 4-9,6 6 0,2 3-1,3 1 3,3 0 3,-1-1 12,-2-1-7,-1-1-7,0 3-4,-6 1-3,2 0 1,-7 3-2,-2 7 0,-3 2 0,0-3 14,2 0-11,0-5-3,3-2-3,-3-2-22,-1 1 17,-1 0 8,1 0 0,4 0 1,6-1 18,4 0-8,3 0-11,-2-1 2,-1-3-2,-4 3 1,-1 1-1,2 0 2,4 0-4,5 0 4,5 0-2,3 0 0,0 0 0,-2 0 0,2 0 5,0 0-5,6 1 0,0 0 2,1 1-2,1 1-4,-3 0 4,-1 2 2,4-1-2,1-2 1,4 0 2,4-2 1,3 0-2,4 0 1,1 0 8,3 0-1,1 0-5,2-5-3,4 0 4,-2-1 2,4 0-1,-1 1-2,2 1-5,1 1 1,0 0-1,2 2 1,1-2 2,0-1-2,0-2 0,0-2 2,4-4-2,7-2-1,3-4 0,-1-2 1,-1-3 0,-1 2 1,-3-4-2,-5-2 0,2-5 3,-1-5-2,-2-1-1,3 0 0,3 0-9,3 1 5,6 1 0,2 1-5,0 4 9,-2 5 2,-5 5-2,-3 3 0,-6 4 0,-1 2 5,-2 1 1,0-1-6,2 1 2,0-2-2,0 1 0,3-1 0,-1 1-1,-2 3-1,0 5 2,1 0 1,-2 1 0,-1 3-1,0-1-1,0 1-2,0 0 3,0 0-1,0 0-2,0 0 3,1 0-2,0 0 2,0-2 0,0 2 2,-1 0-2,0 0 1,0 0-2,2 0-2,-1 0-3,1 0-20,3 0-1,-2 0 23,2 0-4,0 0 1,-1 0-2,0 0 4,-1 0 3,0 0 2,-2 0 0,-1 0 1,0 2-1,0-2 0,0 0 0,0 0 1,0 0 6,0-2-2,-2-7 0,-3 1 13,3 1 5,0 2-1,2 0-5,0 3-3,0 1-10,0 1 1,0-1-2,0 1-2,0-1-1,0 1-1,0 0 0,0 0-2,0-1 3,0 0 0,0 0 0,0-1 1,0 0 0,0 1-1,0 1-2,0 0-2,0-1-5,0 1 2,0 0-15,5 0-31,11 0-53,13 0-5,21 0-65,14 0-222</inkml:trace>
  <inkml:trace contextRef="#ctx0" brushRef="#br0" timeOffset="8234.3986">12037 7201 97,'0'0'0,"0"0"-4,0 0-5,0 0 7,0-63-12,-3 47-9</inkml:trace>
  <inkml:trace contextRef="#ctx0" brushRef="#br0" timeOffset="10227.0885">12016 7058 13,'0'0'79,"0"0"-21,0 0 28,-21-61-2,18 50-20,0 2-1,2 3 31,1 5-52,0 1-18,-1 0-14,1 0-2,-1 0 3,1 0 9,0 0 3,-1 0 16,0 1-7,-1 13 28,0 3-22,0 6-15,-2 1-11,-1 0-5,2 3-4,1 6 1,2 7 0,0 7 0,0 9-2,0 3 0,0-1-2,0-3 1,0-5-2,0-6 1,-4-7-1,3-9 0,1-8-10,0-8-20,0-5 31,0-4 0,0-1 3,0-1-3,0-1 0,0 2 1,-2-2-1,2 3 0,-3-2 2,2-1-2,0 1 0,1-1 1,0 0-1,0 0 0,0 0 1,0 0-1,-4 3 0,2 2 0,-2 3 0,1 5 0,-1 2 0,1 5 2,-1 1-2,3-1 0,-1-3 0,0-3-1,2-4 1,-2-5 4,0-3-2,1-2 8,-1 0 6,-1 0 8,1 0-3,-4 0-12,-1-2-2,-2-2-5,0 0-2,-3 2-1,1 0 0,-5 1 1,-2-3 0,-3 1 0,-6-2 0,-3-3 1,-6 1 1,-3 0-1,-6-1 2,-3 3 13,-7 0 9,-4-1-3,-7 0-6,1 2-3,-7-2-6,-7-3-2,-5-1-5,-10-1-3,-8 0-10,-5 4 4,-4 4-4,2 3 1,6 0-2,3 0 1,4 0-6,6 0 12,3 0 3,3-10 4,-2 0 0,1 3 1,-1 1 0,2 6 0,-1 0 2,4 0 0,-2 8-1,6-3 0,2-2-1,4 1 0,3-1 0,-2 1 1,1 0-2,-3 4 0,1 0 0,1-2 0,4-1 0,4-5 1,3 0-1,-1 0-3,-3-8 1,-3-2 2,-3 1-2,3 3 2,9 0 6,3 2-3,2-1 8,0 1-8,-1 1-2,-1-1 2,3 1-1,4-2-2,3 3 0,-1 1-2,-1 0-2,-1 1 1,0-2-4,2 2 4,5-3-3,5 1 6,2-1 0,1 1 0,-2 2 2,-1-2-2,1 2 1,2-2 1,5-1 4,6-3 3,5-1-3,7-3 2,3-6-2,4-3-5,2-5-1,0-3 0,0-7-1,4-3 1,5-7-3,2-4-11,0-4 5,1 1 9,1 1 1,-3 2 0,1 0-1,-2 1 0,-2 3-20,-7 6 1,0 7 18,0 6 1,-9 2-2,0 4 4,2 2 32,3 2-34,2 3-8,2 2 6,0 1-1,0-1-21,3 1 9,11-4 7,12-3 2,10 2 6,16-2 2,18 0 4,24 2 16,22 1 6,32-2 7,28-1-11,21-1-5,20 4-4,8 5 6,2 7-4,-7 1-4,-10 3-12,-19 4-1,-12-1 0,-11-1-19,-5-2 4,-6-2 6,-2 0 2,-9 1 5,-7 1 2,-8 2 3,-15 0-1,-10 1 0,-13 1-2,-13 1 1,-6 0-1,-8 0 1,-8-1-1,-7-2 0,-7 1 2,-4-1-2,-3 0 1,-2-2-1,0-2 0,0 1-16,5 0 13,4 0-2,1 2-13,-3-1 10,-4 1 7,-8 0 0,-3 2 1,-1-2 0,-1 0-1,-1 0-1,-1-1-10,2 1 12,0 0 0,0 1 1,-2 2 0,-1-2-1,-7 1 0,-4-1-2,-7 1 2,-4-2-7,0 0 1,-5 1 6,-7 3 6,2-2 1,1 2-4,3-2-1,2 1-2,0 1 1,0 0 0,2-1-1,-1-3 1,3 2-1,-3-2 2,1 1-2,0-1 0,2 1 0,-2 0 0,2 0 0,0 1-3,0 0-10,4 0-59,4 3-75,-1 2-27,0-1 2,-2 4-30,-3-2-52</inkml:trace>
  <inkml:trace contextRef="#ctx0" brushRef="#br0" timeOffset="10378.4191">12105 7042 103,'0'0'77,"0"0"-35,0 0-28,0 0-5,0 0 2,0 0-5,23 57-6,-23-43-5,0 0-1,0-3-12,0 0-71</inkml:trace>
  <inkml:trace contextRef="#ctx0" brushRef="#br0" timeOffset="41154.6824">21410 6699 163,'0'0'86,"0"0"-20,0 0-39,0 0-6,0 0 7,0 0 5,0 0-9,0 0-9,0 3 1,0-3 6,0 0-3,0 0 3,0 0-11,0 0-4,3 0-4,2 0-3,-1 0 0,0 0 2,-2 0-1,-1 0-1,1 0 1,2 0 0,3 0 0,7 0-1,8 1 0,12 6 0,12-2-64,9-2-178</inkml:trace>
  <inkml:trace contextRef="#ctx0" brushRef="#br0" timeOffset="42146.3053">18891 7817 485,'0'0'14,"62"-7"18,-35 5-10,-6 2-13,-4 0-1,-5 0-4,-1 2-4,-2 3 0,-1-3-5,0-2-9,-3 0 1,1 0-3,-1 0-28,2 0-38,0 0-83,2 0-47</inkml:trace>
  <inkml:trace contextRef="#ctx0" brushRef="#br0" timeOffset="42709.0885">19275 7845 98,'0'0'12,"0"0"1,0 0 13,0 0 16,0 0 30,0 0-8,7 3-26,-7-3-12,0 0-3,0 0 4,0 0 12,0 0-3,0 0-8,0 0-11,0 0 4,0 0 0,0 0 4,0 0 0,0 0 0,0 0-13,0 0 0,0 0-5,0 0-4,0 0 0,0 0-2,0 0-1,0 0 2,0 0-1,0 0 1,0 0-1,0 0 1,0 0 0,0 0 1,0 0-2,0 0 7,0 0 3,0 0 7,0 0-2,0 0-3,0 0-6,0 0 2,0 0-1,0 0 0,0 0-7,0 0 3,0 0 0,0 0-4,0 0 5,0 0-5,0 0 3,1 0 3,2 0-3,2 0-1,0 0-2,2-4-1,3 1-2,0 0-20,0-2-21,1 0-47,-2-1 5,0-4-66</inkml:trace>
  <inkml:trace contextRef="#ctx0" brushRef="#br0" timeOffset="51093.4025">20224 9744 346,'0'0'126,"0"0"-39,0 0-11,0 0 42,0 0-1,0 0-10,0 0-27,-25 0-19,24 0-12,0 0-9,-1-2-22,2 2-10,-2-2-8,-5-6-50,-4-5-96,-1-10-219</inkml:trace>
  <inkml:trace contextRef="#ctx0" brushRef="#br0" timeOffset="51653.1038">19975 8234 569,'0'0'28,"0"0"-7,0 0-9,0 0-7,0 0 3,0 0 5,0 0-13,12-8-17,-12 8-22,0 0-27,0-3-91</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2:46.783"/>
    </inkml:context>
    <inkml:brush xml:id="br0">
      <inkml:brushProperty name="width" value="0.05292" units="cm"/>
      <inkml:brushProperty name="height" value="0.05292" units="cm"/>
      <inkml:brushProperty name="color" value="#1F497D"/>
    </inkml:brush>
  </inkml:definitions>
  <inkml:trace contextRef="#ctx0" brushRef="#br0">6134 3084 304,'0'0'86,"0"0"-35,0 0 29,70 5-19,-49-4 1,2 0-7,-1 0-29,-3 2-13,-4-1-10,-5-2-3,-4 3-40,-3-1-62,1-1-78,1-1-153</inkml:trace>
  <inkml:trace contextRef="#ctx0" brushRef="#br0" timeOffset="5411.2969">7736 3875 377,'0'0'224,"0"0"-154,113-13-44,-33 12-7,16 1-8,13 0 11,5 0-9,-8 7-4,-6 0-9,-10 0-27,-9 0-66,-14 1-34,-13-4-70</inkml:trace>
  <inkml:trace contextRef="#ctx0" brushRef="#br0" timeOffset="16650.2526">5774 4681 298,'0'0'19,"0"0"-10,0 0-3,0 0 13,0 0 49,0 0-68,0 0 0,0 0-110,-18-15 45,-2 19 26,1 0 32,2-2-29,5 0 36,3-1 4,2-1 21,4 0 28,2 0 15,1 0-5,0 0-15,0 0-11,0 0-5,0 0-11,1 0-10,6 0 1,3 0-8,0 0 2,-3 0-4,0 0-2,-3 0 0,-1 0-6,-3 0-27,0 0 4,0 0 8,0 0 7,0 0 6,0 0 4,0 0 4,0 0 0,0 0 2,0 0-2,0 0 1,0 0-1,0 0-1,0 0 1,0 0-2,0 0-2,0 0-10,0 0-9,0 0 5,0 0 2,0 0-9,0 1-20,0-1 21,0 0 2,0 0 6,-2 0-2,2 0-3,0 1 1,0-1-3,0 0 3,0 0 5,0 0-19,-1 0-13</inkml:trace>
  <inkml:trace contextRef="#ctx0" brushRef="#br0" timeOffset="19169.1558">14132 4627 211,'0'0'56,"0"0"-2,0 0-23,74 9-17,-54-2-4,-2 0-9,-4-3-1,-3 1-63,-6-3-226</inkml:trace>
  <inkml:trace contextRef="#ctx0" brushRef="#br0" timeOffset="53022.041">17096 8586 618,'0'0'48,"0"0"-14,0 0-26,0 0 2,0 0 8,0 0 52,0 0-56,5-5-13,-4 5 2,3 2 2,1 3-1,2 1 5,1-2 0,0 0-1,2-2-7,-1-2 2,5 0 7,4 0-1,6-7-3,4-7-2,6-2-4,3-3-1,5 1-31,1-2-56,4 2-81,4 0-119</inkml:trace>
  <inkml:trace contextRef="#ctx0" brushRef="#br0" timeOffset="65380.0151">12820 6941 151,'0'0'85,"0"0"-63,0 0-5,0 0-10,0 0 9,95-9 92,-56-1-78,1-1-8,-2-1 11,-5 1 1,-5 1-17,-6 2-6,-4 1-2,-8 3-2,-5 2-4,-4 0-3,-1 2 0,-6 0-5,-16 0 5,-11 7 5,-12 2-5,-5 3-7,-2-2 7,3 1 2,6 0 0,8-2 6,15-3 11,14-3-9,6 3-9,24-2 1,23-1 4,19-1-6,15-2-45,6 0-58,-3 0-186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5:06.220"/>
    </inkml:context>
    <inkml:brush xml:id="br0">
      <inkml:brushProperty name="width" value="0.05292" units="cm"/>
      <inkml:brushProperty name="height" value="0.05292" units="cm"/>
      <inkml:brushProperty name="color" value="#1F497D"/>
    </inkml:brush>
  </inkml:definitions>
  <inkml:trace contextRef="#ctx0" brushRef="#br0">11818 2917 445,'0'0'11,"0"0"7,-7-65 24,7 45-12,0 2 20,0 5 54,1 6-29,2 7 1,7 0-36,6 23-34,10 14-2,7 9 32,-1 2-9,-5 0-17,-6-6-5,-6-5-1,-5-7-2,-3-7 7,-3-6-5,0-7 0,-1-6-3,-1-4 5,3 0 2,5-16 28,9-12-25,6-14-5,5-8-6,7-7 2,1-3-2,3 2-1,-2 5-60,-1 12-97,-1 9-120</inkml:trace>
  <inkml:trace contextRef="#ctx0" brushRef="#br0" timeOffset="280.3347">12594 2795 1017,'0'0'70,"0"0"-70,0 0-12,28 55 12,-22-24 3,-3 2 0,-3 3 4,0 2 0,0 0-7,-3-3 0,-1-1-55,4-4-88,0-8-104,2-9-116</inkml:trace>
  <inkml:trace contextRef="#ctx0" brushRef="#br0" timeOffset="793.1977">12942 3001 892,'0'0'0,"0"0"0,23 70 0,-20-48 6,-3-2-6,0-4-1,0-1 0,0-3-35,-2-5-62,-4-4-9,-2-3 40,-3-9 24,1-13-93,6-9-23,4-7 48,0-5-28,7-8 139,10-2 56,0 0 56,2 4 38,3 4-48,2 3-8,3 6-12,5 9-15,2 7 22,3 8-47,-3 9-19,-8 3-1,-6 2-1,-10 11-21,-8 3-3,-2 3 3,-8-2 6,-10 3-5,-7 0 4,-2 0-3,4-2 0,4 0-1,8-1-1,3-1 0,8 3 0,0 0-1,0 6 3,12-1 1,1 2 2,1-2-5,-1-1 3,0 2-1,3-3-2,-2 0-51,6-8-166,-3-7-244</inkml:trace>
  <inkml:trace contextRef="#ctx0" brushRef="#br0" timeOffset="1125.0602">12437 3322 738,'0'0'0,"123"-11"-8,-59 11 7,-2 0-58,-7 0 5,-9 4-31,-12 1-122</inkml:trace>
  <inkml:trace contextRef="#ctx0" brushRef="#br0" timeOffset="1270.2904">12572 3386 641,'0'0'0,"121"0"-142,-40 0-290</inkml:trace>
  <inkml:trace contextRef="#ctx0" brushRef="#br0" timeOffset="3583.3863">7615 4507 372,'0'0'55,"0"0"-2,68 0 54,-31 0 8,9 0-39,8 0-7,5 0-11,2 0-3,-4 0-22,-5 0-16,-10 0 0,-8 0-5,-7 0-7,-6 0 1,-7 0-3,-3 0-1,-3 0 0,-5 0 0,1 0-1,-3-1-1,3 1-55,1 0-99,8 1-67,7 3-75</inkml:trace>
  <inkml:trace contextRef="#ctx0" brushRef="#br0" timeOffset="5511.98">7147 5458 45,'0'0'166,"0"0"-119,0 0-7,0 0-7,0 0 28,86 0 7,-44 0 6,10 0-12,10 0-9,7 0 10,4 0-19,2 5-12,-5 1-11,-6 2-5,-7-1-12,-9 0 4,-7-2-3,-9-1 7,-10 0-4,-7 0-5,-9-4 3,-1 0-2,-4 0 1,-1 0-1,0 1 3,0 1-5,0-2-1,0 0 1,0 1 2,0-1-2,0 0 1,0 2-1,0-1 0,-2 1-2,0 0 3,-2-1-3,1 0 0,2 0 1,-2 0-1,3 1 0,-2-2 0,1 2 0,0-2 2,1 0-2,-1 0 0,1 0 0,-2 0 1,2 1-4,-2-1 6,1 0-2,1 0-1,0 0-2,0 0 2,0 0 0,0 0 0,0 0 0,0 0 0,0 0 0,0 0 1,0 0 0,0 0-1,0 0 1,0 0-1,0 0-1,0 0 1,0 0 0,0 0-1,0 0 0,0 0-1,0 0 0,0 0-4,0 0 2,0 0-1,0 0-9,0 0-8,0 0-30,0 2-9,0 0 8,0 3 3,0 1-9,-1 3-17,-1-1-73,-6-1-94</inkml:trace>
  <inkml:trace contextRef="#ctx0" brushRef="#br0" timeOffset="8122.1675">9932 6545 489,'0'0'72,"0"0"18,0 0-53,98-7-18,-7 8 37,28 7 3,19 0-19,7-5 17,0-3 10,-12 0 4,-14-11-8,-10 1-10,-9 3-19,-9 1-16,-11 2-7,-17 2-11,-20 0 8,-15 0 3,-9 2-9,-9 0 0,-1 0-1,-2 0 0,-4 0 1,1-2-2,-3 2 0,-1 0 1,0 0 0,0 0-1,0 0 0,0 0 0,0 0-1,0 0 1,0 0 0,0 0 1,0 0-1,0 0 0,0 0-3,0 0-2,0 0 2,0 0 1,0 0-2,0 0 2,0 0 0,0 0 2,0 0 0,0 0 1,0 0-1,0 0 0,0 0 0,0 0-3,0 0-1,0 0 1,0 0-1,0 0 4,0 0 2,0 0-2,0 0-1,0 0 1,0 0 0,0 0 0,0 0 0,0 0-1,0 0 1,0 0 0,0 0-1,0 0-19,0 0 4,0 0-15,0 0-36,0 2-31,-10 8-22,-7-2-116,-7-5-206</inkml:trace>
  <inkml:trace contextRef="#ctx0" brushRef="#br0" timeOffset="9350.8639">8179 7545 218,'60'0'0,"3"0"-42</inkml:trace>
  <inkml:trace contextRef="#ctx0" brushRef="#br0" timeOffset="9455.8702">8739 7574 106,'0'0'0,"0"0"-24</inkml:trace>
  <inkml:trace contextRef="#ctx0" brushRef="#br0" timeOffset="9650.1641">8739 7574 126,'0'0'106,"-82"-40"-33,52 38-46,1 2 3,-1 0-4,6 0 13,8 0 8,8 0-22,8 0 7,0 0 11,28 0 36,25 0-33,19 0 3,15 0-16,11 2 3,-2 0 8,-2-2-5,-7 0-15,-5 0-19,-7 0-5,-5 0-22,-12 0-152,-16 0-165</inkml:trace>
  <inkml:trace contextRef="#ctx0" brushRef="#br0" timeOffset="12012.5266">8914 7601 818,'76'-21'64,"12"12"-22,6 7-30,2 2-7,1 0 2,-4 7-4,-4 3-1,-7 1-1,-9 3-1,-14 1-27,-12-2-29,-13-4-67,-10-3-18,-10-3 2,-8-1-16,-6-2-52</inkml:trace>
  <inkml:trace contextRef="#ctx0" brushRef="#br0" timeOffset="12306.5149">9053 7592 268,'-70'-7'3,"22"5"-6,28 2-147</inkml:trace>
  <inkml:trace contextRef="#ctx0" brushRef="#br0" timeOffset="12364.3573">8973 7583 0,'0'0'0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5:36.282"/>
    </inkml:context>
    <inkml:brush xml:id="br0">
      <inkml:brushProperty name="width" value="0.05292" units="cm"/>
      <inkml:brushProperty name="height" value="0.05292" units="cm"/>
      <inkml:brushProperty name="color" value="#1F497D"/>
    </inkml:brush>
  </inkml:definitions>
  <inkml:trace contextRef="#ctx0" brushRef="#br0">16909 7020 142,'0'0'454,"0"0"-454,0 0-31,0 0 25,0 0-123,0 0-68</inkml:trace>
  <inkml:trace contextRef="#ctx0" brushRef="#br0" timeOffset="9501.3214">16147 7151 75,'0'0'0</inkml:trace>
  <inkml:trace contextRef="#ctx0" brushRef="#br0" timeOffset="11400.0024">15858 8512 82,'0'0'0,"0"0"-15</inkml:trace>
  <inkml:trace contextRef="#ctx0" brushRef="#br0" timeOffset="11780.683">15601 9032 300,'0'0'90,"0"0"-90,0 0-90,0 0-11,0 0 101,0 0 25,13-8 3,-13 8-28,0 0-55,0 0-11</inkml:trace>
  <inkml:trace contextRef="#ctx0" brushRef="#br0" timeOffset="12222.2457">16558 8466 124,'0'0'0</inkml:trace>
  <inkml:trace contextRef="#ctx0" brushRef="#br0" timeOffset="14819.4387">15222 9704 122,'0'0'152,"97"0"-127,-54 0-26,0 0 1,5 0-2,0 0-8,12-1 10,5-5 0</inkml:trace>
  <inkml:trace contextRef="#ctx0" brushRef="#br0" timeOffset="15028.9505">16570 9301 441,'76'-37'19,"4"0"-19,3-1-47,-1-2-15,-6-2 62,-3-3 7,-1-2 16,2-5-22,8-5-1,9-6-121,5-7-11</inkml:trace>
  <inkml:trace contextRef="#ctx0" brushRef="#br0" timeOffset="18496.6784">17540 9788 144,'0'0'168,"0"0"-89,0 0-24,0 0-2,0 0 24,0 0 3,0 0-4,0 0-19,-21 0-32,17 4-11,1 0 0,1 2-9,2 3 4,0 2-8,0 1-1,0 0-9,0-3 9,2-2 9,-1-1-5,1 0 1,0-3 2,-2-1-2,2 1 0,-2-3 1,1 0-4,4 0 4,3 0 0,7-10 2,6-3 7,6-2-2,2-5 11,-3 0 11,-4-4-16,-7-3-17,-7-1-2,-5 0-46,-3 4-38,0 5-69,0 8-21,0 6-105</inkml:trace>
  <inkml:trace contextRef="#ctx0" brushRef="#br0" timeOffset="18871.1429">17278 9751 474,'0'0'234,"0"0"-208,0 0-7,0 0-12,0 0 27,61 41 31,-56-29-18,1 1-33,-2 2-12,2-3 1,0 1-1,0-4-1,0-1 0,2-1-1,4-4 2,4-1 3,5-2-2,6 0 16,5-5 12,1-8-14,-1-4-11,-2-5-6,1-2-14,0-3-43,-1-1-25,-1 2-67,-2 2-42,-4 5-116</inkml:trace>
  <inkml:trace contextRef="#ctx0" brushRef="#br0" timeOffset="22998.9273">13077 6271 403,'0'0'25,"0"0"3,0 0-12,0 0-7,0 0 28,0 0 28,0 0-28,-4-7-16,4 7-11,0 0 4,0 0-4,0 1 3,0 10 6,1 0-5,6 0 1,2 3-1,2-1 5,1-2-11,-1-1-1,-1-4 4,-1-3 2,2-3 4,2 0 8,4-9 9,5-8-18,4-3-13,3-5 1,1-1-4,1-2-6,-1 0-40,-1 4-26,2 2-86,0 2-163</inkml:trace>
  <inkml:trace contextRef="#ctx0" brushRef="#br0" timeOffset="23274.9481">13158 6540 449,'0'0'281,"0"0"-272,0 0-8,0 0 3,71-50 4,-37 27 20,9-6-7,11 2-21,12 0-3,3 2-153,0 2-197</inkml:trace>
  <inkml:trace contextRef="#ctx0" brushRef="#br0" timeOffset="23621.8253">13343 7106 113,'0'0'0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6:11.365"/>
    </inkml:context>
    <inkml:brush xml:id="br0">
      <inkml:brushProperty name="width" value="0.05292" units="cm"/>
      <inkml:brushProperty name="height" value="0.05292" units="cm"/>
      <inkml:brushProperty name="color" value="#1F497D"/>
    </inkml:brush>
  </inkml:definitions>
  <inkml:trace contextRef="#ctx0" brushRef="#br0">8268 11123 448,'0'0'32,"0"0"49,0 0-39,0 0 8,0 0 13,0 0 18,0 0-22,-21-39-4,20 37 3,1 0-9,0 0-33,14-2 39,13 1-48,11 2-3,6 1-3,1 0 1,-5 0 0,-9 0-1,-9 0 5,-8 1-6,-8 0-5,-4-1-5,-2 1-25,0-1 2,0 0 13,0 0 12,0 0 3,0 0 5,0 0-1,0 0 1,-3 1 0,0 0-1,-1 0 1,-1 1-2,3-2 1,-1 0 1,1 0 0,0 0 0,2 0 0,0 0-1,0 0 0,0 0 1,0 0-2,0 0-2,0 0-2,0 0-2,0 2 2,0-2 2,0 0 2,0 2 1,0-1 1,-2 1 0,1 0 0,1-2 0,-1 2 0,1 0 0,0-2 0,0 0 0,0 2 0,0-2 0,0 0-2,0 0 1,0 0 0,0 0 1,0 0-1,0 1 1,0 0 0,0 1-1,0-2 1,0 3 0,0-3-2,0 2-1,0-1-4,0-1 2,0 0 0,0 1-3,0-1 1,0 1 2,0-1 3,0 0 2,0 0-3,0 0-17,0 0-26,0 1 1,0-1-3,0 0 12,0 0 1,0 0 8,0 0 11,0 0-12,0 0-42,0 0-21,4 0-33,1 0 6,1 0-69</inkml:trace>
  <inkml:trace contextRef="#ctx0" brushRef="#br0" timeOffset="1291.3139">14256 8944 851,'0'0'14,"0"0"20,0 0 17,0 0-34,0 0-3,33-61 23,-5 49 1,8-2-19,8 2-16,6 2-3,2 3-4,-2 3-46,-5 2-83,-12-2-96,-11-3-163</inkml:trace>
  <inkml:trace contextRef="#ctx0" brushRef="#br0" timeOffset="1494.2676">14235 8973 930,'0'0'15,"80"-26"-12,-23 16-3,2-2-3,-2 2-11,-3 4 13,-9 5-5,-11 1-67,-12 0-46,-12 5-60,-10 2-70</inkml:trace>
  <inkml:trace contextRef="#ctx0" brushRef="#br0" timeOffset="1790.8588">14388 9009 423,'0'0'125,"0"0"-2,-68 20-6,68-18-43,9-2-47,27 0 35,11-2-33,7-8-8,1-1-15,-8 3 0,-11 2-2,-14 1-4,-12 4 0,-8 1-24,-2 0-40,-9 1 6,-14 7 50,-10 1 2,-5 0-1,-2-1 5,4-2 2,4 1 5,10-4 23,9-2 2,11-1-13,2 0-6,20 0 3,17-8-14,15-1-7,11-1-99,6-2-112,-3-4-174</inkml:trace>
  <inkml:trace contextRef="#ctx0" brushRef="#br0" timeOffset="2731.4274">15578 6673 540,'0'0'28,"0"0"-20,0 0-4,0 0-1,0 0 2,0 0 4,27-2-3,-9 7 4,10-4-2,7-1-2,4 0-2,3 0 3,1 0-4,-4-4-3,-2 1-13,-6 3-73,-13 0-78,-12 0-78</inkml:trace>
  <inkml:trace contextRef="#ctx0" brushRef="#br0" timeOffset="2924.6642">15427 6933 681,'0'0'0,"0"0"0,89-63-10,-39 41 4,3 1 5,3 3 0,-1 5-37,-9 3-111,-8 3-173</inkml:trace>
  <inkml:trace contextRef="#ctx0" brushRef="#br0" timeOffset="3135.8824">15544 6847 294,'0'0'0,"0"0"-2,0 0 2,79-15 0,-60 13 4,-4 2-4,-5 0-39</inkml:trace>
  <inkml:trace contextRef="#ctx0" brushRef="#br0" timeOffset="4913.13">14301 8824 282,'0'0'114,"0"0"-43,0 0 3,0 0-15,0 0 20,0 0 25,2 0-9,9-4-47,9-8-33,13-1-15,13 1-6,11-1-104,6 2-59,-6 0-53,-13 2-183</inkml:trace>
  <inkml:trace contextRef="#ctx0" brushRef="#br0" timeOffset="5141.9037">14308 8900 508,'0'0'7,"77"-29"-2,-31 13-4,1 2 2,-4-1-1,-4 4 6,-7 3-8,-6 2-86,-6 0-362</inkml:trace>
  <inkml:trace contextRef="#ctx0" brushRef="#br0" timeOffset="5372.5817">14410 8911 349,'0'0'361,"63"-29"-361,-26 20-14,0 4-100,-8 1-19,-6 1-8</inkml:trace>
  <inkml:trace contextRef="#ctx0" brushRef="#br0" timeOffset="5540.9579">14494 8937 446,'0'0'0,"75"-33"-178</inkml:trace>
  <inkml:trace contextRef="#ctx0" brushRef="#br0" timeOffset="16936.9859">3641 12730 447,'0'0'12,"94"-12"36,-28 0 21,11-2-20,1-1 0,4 0-28,-5 6-16,-11 4-4,-16 5-1,-20 0-87,-21 8-129</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6:37.919"/>
    </inkml:context>
    <inkml:brush xml:id="br0">
      <inkml:brushProperty name="width" value="0.05292" units="cm"/>
      <inkml:brushProperty name="height" value="0.05292" units="cm"/>
      <inkml:brushProperty name="color" value="#1F497D"/>
    </inkml:brush>
  </inkml:definitions>
  <inkml:trace contextRef="#ctx0" brushRef="#br0">3487 6130 446,'0'0'114,"0"0"-101,0 0-12,0 0 0,0 0 13,0 0 27,0 0 2,25-32-43,-20 32 0,1 6 1,-1 3 9,4 2-10,-3-3 3,-1-3 2,0-1-3,-3-2 5,-2 0-2,2-2 7,-2 0 18,0 0 26,3-2 12,4-9-25,2-8-33,7-6-9,4-3 0,3-1 0,6 2 0,6 2-1,14 5-37,-1-1-211,2-2-193</inkml:trace>
  <inkml:trace contextRef="#ctx0" brushRef="#br0" timeOffset="11195.302">16888 7198 553,'0'0'0,"0"0"-314</inkml:trace>
  <inkml:trace contextRef="#ctx0" brushRef="#br0" timeOffset="13731.7109">19279 7184 545,'0'0'16,"0"0"32,0 0-15,0 0 14,0 0 25,0 0-25,8-23-19,-8 23-14,0 0-8,0 0-3,-4 0-2,0 0-1,0 7-9,1 0 6,2 1 0,-1-2 1,2 0 2,0-3 0,0-1 1,0-2 0,0 1-1,0-1 3,0 0 1,0 0-2,0 0-2,0 0 0,0 0 1,0 0 1,0 0-2,0 0 2,0 0-2,0 0 1,0 0 1,0 0-1,0 0 0,0 0 4,0 0-3,0 0-2,0 0-7,0 0-2,0 0-1,0 0 1,0 0-2,0 0-17,0 0-20,0 0-14,0 0 3,-2 0-4,-1 0-20,-2 0-15,-1-1-93</inkml:trace>
  <inkml:trace contextRef="#ctx0" brushRef="#br0" timeOffset="14522.7129">19155 7062 409,'0'0'41,"0"0"-28,0 0-13,0 0-3,0 0-3,0 0 6,2-5 4,-2 5-1,0 3 14,2 6 19,-1-1-2,3 2-17,-2-1-12,0 1-1,1-1-3,-1-3 0,-1 0 0,-1-4 3,1 0 2,0-2 3,1 0 11,2 0 19,3 0 15,7 0-21,6 0-14,5-8-8,7-4 5,3-3 12,5-6 2,-1-5-6,-1-5 6,-3 2-9,-5 0-2,-5 2-18,-5 7-1,-6 2-45,-8 3-107,-6 3-68,-7 1-211</inkml:trace>
  <inkml:trace contextRef="#ctx0" brushRef="#br0" timeOffset="15047.8888">19127 6941 14,'0'0'541,"0"0"-509,0 0-27,0 0-2,0 0-3,0 0 4,0 7 14,0 5-8,0 0-6,0 4 1,0-2-4,0 1 1,0-2 1,3-1 3,-1 1 2,0-3 2,1 1 2,-3-4-4,4-1 1,-1 1-1,1-3 11,0 0-8,1-1 0,-1-1 1,1 0 9,0 1 10,0-2-1,6-1-6,7 0-3,14 0-5,13-6-10,18-10-6,7-8 0,5-7-44,-7-5 3,-8-2-8,-11 2 14,-10 6-37,-10 6-90,-11 7-158</inkml:trace>
  <inkml:trace contextRef="#ctx0" brushRef="#br0" timeOffset="15440.2429">19210 6937 160,'0'0'192,"0"0"-192,0 0-59,0 0 29,0 0-41,0 0-91</inkml:trace>
  <inkml:trace contextRef="#ctx0" brushRef="#br0" timeOffset="19593.5396">18131 7530 478,'25'84'5,"-14"14"-10,-11 2-1,0-1-14,-18-5-32,-9-6-40,-2-1 38,1 0-21</inkml:trace>
  <inkml:trace contextRef="#ctx0" brushRef="#br0" timeOffset="28159.5064">13900 11824 574,'0'0'324,"94"-33"-191,-33 23-73,4 2-16,1 3 24,-4 3 2,-3 2-49,-6 0 15,-7 2-27,-7 6-6,-8 0-2,-10-3-1,-6-1-2,-7-1-9,-7-2-20,-1 1-38,0-2-1,0 0 19,-7 0-4,-10 0 38,-6 0 15,-3 0-11,-1-2 1,-2-4 10,-2-1 2,3 2 0,5 1 4,9 3-3,10 1-2,4 0-4,7 0-21,15 0-30,6 0-100,-1 0-111</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2T04:17:15.099"/>
    </inkml:context>
    <inkml:brush xml:id="br0">
      <inkml:brushProperty name="width" value="0.05292" units="cm"/>
      <inkml:brushProperty name="height" value="0.05292" units="cm"/>
      <inkml:brushProperty name="color" value="#1F497D"/>
    </inkml:brush>
  </inkml:definitions>
  <inkml:trace contextRef="#ctx0" brushRef="#br0">18029 7986 4,'0'0'9,"0"0"9,0 0-5,0 0-3,0 0-4,0 0 9,0 0-2,0 0-10,3-2-1,-3 2 2,0 0-2,0 0 2,0 0-4,0 0 2,0 0-1,0-2 2,0 2-2,0 0 2,0 0-3,0 0 4,0 0 4,0 0-1,0 0-3,0 0-3,0 0 0,0 0 2,0 0 10,0-2 1,0 1-3,0 1-4,0 0-2,0 0 1,0-1-3,0-1 2,0 2 3,0-1-2,0 1-1,0-1 0,0 1-2,0-1 0,0 1-2,0-1-1,0 1 5,0-1-2,0 0-3,0 1 0,0 0 0,0 0 0,0-1 0,0 1-2,-1-1-2,-1 0 1,1 1 0,0-1 1,0-1 0,0 2-15,-2-2 5,-1-1-7,-2-1-55</inkml:trace>
  <inkml:trace contextRef="#ctx0" brushRef="#br0" timeOffset="7164.6038">13830 10278 330,'0'0'7,"0"0"9,0 0-12,0 0-4,0 0 1,0 0 0,0 0 3,3-53 1,-2 51-3,0 2-2,-1-1 5,2 1-5,1 0-13,3 0-70,2 0-4,2 0-70</inkml:trace>
  <inkml:trace contextRef="#ctx0" brushRef="#br0" timeOffset="7313.4462">13925 10222 19,'0'0'6,"0"0"-5,0 0 42,0 0 27,0 0-28,0 0-35,1 0-7,-1 0 0,0 0-31,0-1-64</inkml:trace>
  <inkml:trace contextRef="#ctx0" brushRef="#br0" timeOffset="8456.1523">5244 5484 667,'0'0'12,"0"0"-12,0 0 6,0 0 5,0 0-10,0 0 29,-11-38 1,11 38-31,0 0-8,0 0-2,0 3 0,0 6-14,-5 5-55,-6 3-82,-3-5-174</inkml:trace>
  <inkml:trace contextRef="#ctx0" brushRef="#br0" timeOffset="10035.4588">9435 8407 11,'0'0'25,"0"0"-25</inkml:trace>
  <inkml:trace contextRef="#ctx0" brushRef="#br0" timeOffset="11027.5514">8771 6665 463,'0'0'15,"0"0"-7,0 0-8,0 0-14,0 0 14,0 0 0,2 8 13,3 4-7,2 2-1,0 4-5,0-1-24,-5-5-117</inkml:trace>
  <inkml:trace contextRef="#ctx0" brushRef="#br0" timeOffset="13232.3238">11862 6115 597,'0'0'10,"0"0"-2,0 0-8,0 0-11,0 0 11,0 0 2,0 0 16,0 0-6,0 0-7,0 0-2,0 0 2,0 0 1,0 0-6,0 0 0,0 0 2,0 0-1,0 0 1,0 0 1,0 0 0,0 0 3,0 0-4,0 0 1,0 0-3,0 0 1,0 0 0,0 0-1,0 0-1,0 0-3,0 0-4,0 0-8,0 0-10,0 0-9,0 0 7,0 0 7,0 0 2,-1 0 0,0 0-9,-2 0-5,1 0-24,0 0-31,1 0 11,1 0-45</inkml:trace>
  <inkml:trace contextRef="#ctx0" brushRef="#br0" timeOffset="17047.587">16187 5531 756,'0'0'2,"0"0"-2,0 0-41,0 0-72,0 0 55,-11 74-46,-4-45-133</inkml:trace>
  <inkml:trace contextRef="#ctx0" brushRef="#br0" timeOffset="17219.8406">15974 6387 437,'0'0'0</inkml:trace>
  <inkml:trace contextRef="#ctx0" brushRef="#br0" timeOffset="23564.1255">8364 10982 588,'0'0'32,"0"0"36,66-33-19,-32 26 1,4-1 34,6 1-16,5 2-12,-4 3-21,-7 1-4,-8-1-5,-10 2-12,-6 0-8,-5 0-1,-3 0-3,-3 0-2,-2 0 1,-1 0-1,-4 0-14,-12 0 13,-13-4 1,-12 1-12,-11-2 2,-12 0-9,-9 0 11,-9 2 7,-6 1 1,-3 2 4,9 0-2,15 0 0,22 2 2,26 1-4,19-2 2,10 0-2,19 2 0,8 1-9,0 3-42,-3 2-48,-5-2-129,-13-4-117</inkml:trace>
  <inkml:trace contextRef="#ctx0" brushRef="#br0" timeOffset="25300.39">7736 11703 88,'0'0'347,"0"0"-261,0 0-26,0 0-19,0 0 37,78-25 30,-22 24-19,14 1-28,5 0-23,1 0-13,-10 0-17,-8-2-8,-9-4-32,-6-6-147,-5-10-271</inkml:trace>
  <inkml:trace contextRef="#ctx0" brushRef="#br0" timeOffset="33346.2964">6605 10829 448,'0'0'0,"0"0"-41,0-59-141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10:50.153"/>
    </inkml:context>
    <inkml:brush xml:id="br0">
      <inkml:brushProperty name="width" value="0.05292" units="cm"/>
      <inkml:brushProperty name="height" value="0.05292" units="cm"/>
      <inkml:brushProperty name="color" value="#FF0000"/>
    </inkml:brush>
  </inkml:definitions>
  <inkml:trace contextRef="#ctx0" brushRef="#br0">4008 2541 485,'0'0'54,"95"-5"23,-49 5 6,-7 0-33,-12 0-11,-14 0-38,-10 0-1,-3 0-68,-7 2 22,-15 2 17,-10 0 24,0-1 1,-3 1 4,6-3 5,4 1 34,9-2-9,5 0 24,6 0 27,5 0-2,0 0-19,0 0-24,0 0-15,17 0-1,14 0-17,17 0-3,15 0-23,15-6-168,6-3-168</inkml:trace>
  <inkml:trace contextRef="#ctx0" brushRef="#br0" timeOffset="1236.759">16490 2653 401,'0'0'79,"0"0"-72,0 0-3,0 0-2,0 0 33,0 0 55,-34-46 3,34 43-41,4 1 2,17 0-26,11-2-18,8 2-4,0 0 2,-4 0-6,-9 2 2,-6-2 0,-4 1-2,-6 1-2,-4-2-2,-6 2-2,-1 0-37,-6 0-33,-15 3 74,-9 5 0,-2-1 3,-5-1-2,6-1-1,6-3 5,11-1 9,10 1 3,5 4-17,33 4-19,19 0-123,16-4-311</inkml:trace>
  <inkml:trace contextRef="#ctx0" brushRef="#br0" timeOffset="9522.4998">8648 7657 25,'0'0'34,"0"0"-20,0 0-1,0 0 35,0 0-2,0 0-8,0 0-15,0 0-1,-4 0 7,4 0 13,0 0-4,0 0-7,0 0-5,-1 0-6,1 0-3,0 0-4,-1 0 0,1 0-7,0 0-1,0 0-1,0 0-2,0 0 2,0 0-3,0 0-1,0 0 0,0 0-1,0 0-11,0 0-10,0 0-14,0 0-4,0 0-27,0 0-2,0 0 1,0 0 17,-1 0-22</inkml:trace>
  <inkml:trace contextRef="#ctx0" brushRef="#br0" timeOffset="14786.9636">3616 10446 10,'0'0'0</inkml:trace>
  <inkml:trace contextRef="#ctx0" brushRef="#br0" timeOffset="16107.02">4233 10283 186,'0'0'127,"0"0"-50,0 0-6,0 0 7,0 0 21,0 0 19,19 0-20,-2 0-14,2-4-29,6 3-6,0-1-48,0 2 17,0 0-14,2 0-4,-4 0-9,-2 0-4,-6 0 13,-5 0-2,-4 0-6,-3 0-3,-3 0-4,0 0-11,0 0 4,0 0 3,0 0-10,0 0 14,0 0 0,-3 2 12,-4 0-14,-3 1 9,0-1-3,3-2 11,3 0-2,1 0 2,3 0 4,0 0-3,0 0 2,0 2 3,0-2 1,0 0 1,0 0-2,0 0 1,0 0 2,0 0-7,0 0 2,0 0-3,0 0-1,0 0 0,0 0 1,0 0-1,0 0 0,0 0 0,0 0 0,0 0 0,0 0 0,0 0 0,0 0-1,0 0 1,0 0 0,-1 0 0,1 0 0,-1 0 0,1 0 0,-2 0 1,2 0 1,-2 0-2,2 2 0,-1-2 0,1 0 0,0 0 1,0 0-1,0 0 1,0 0-1,0 0 2,0 0-4,0 0-3,0 0-55,0 0-120,7 0-38</inkml:trace>
  <inkml:trace contextRef="#ctx0" brushRef="#br0" timeOffset="17584.4332">7521 10256 856,'0'0'112,"85"-20"-90,-37 16-18,-1 3-1,-3 1-3,-3 0 9,-2 0-3,-10 0-3,-1 0-3,-6 0-2,-6 0-5,-7 1 2,-5-1-19,-4 0-21,0 2-8,-8 0 27,-11-2 26,-11 0 0,-8 0-2,-8 0 2,-6 0-1,-5 0 1,5-1 5,0 1 13,7 0-7,5 0 10,9 0-1,12 0-6,9 0-8,7 0-5,3 0-1,7 0 13,13 0-4,5-4 1,5-4-1,-1 0-9,4 0 0,-2 0-28,-1 0-56,-3 2 1,-7 2-54,-3 3-15,-11 1-127</inkml:trace>
  <inkml:trace contextRef="#ctx0" brushRef="#br0" timeOffset="19252.2372">10425 8681 42,'0'0'0</inkml:trace>
  <inkml:trace contextRef="#ctx0" brushRef="#br0" timeOffset="43683.1429">11662 6254 764,'0'0'16,"72"-67"-12,-44 36 6,-9 3 31,-9 4 84,-6 8-42,-1 6-53,-3 3-27,0 7 0,0 0-3,2 0 0,1 19-10,3 9 7,0 16 3,-2 6 7,-4 5-7,0 2 5,-1-1-5,-6-7 0,2-4-4,4-8-81,1-8-79,0-7-66,-5-10-97</inkml:trace>
  <inkml:trace contextRef="#ctx0" brushRef="#br0" timeOffset="43812.7182">11670 6511 128,'0'0'658,"0"0"-511,0 0-120,91-52-9,-34 44-10,2 1-3,-6 1-5,-8 2-54,-11 0-179,-9-2-52</inkml:trace>
  <inkml:trace contextRef="#ctx0" brushRef="#br0" timeOffset="44216.2135">12113 6156 1018,'0'0'21,"0"0"-21,0 0 3,0 0-3,15 71 49,-15-25 5,0 1-37,0-2-13,-2-2-4,-1-7-13,3-6-51,0-9-43,0-9-13,14-10-121,0-2 83,1-15 69,0-10 89,-3-4 58,-3-4 37,-3-1-5,-4 1 16,-2 5-35,0 8-17,0 8 49,0 7-32,0 5-29,0 0-28,0 5-11,0 9-3,0 3 5,-1 1-3,1-3 0,0 0-2,0-5-2,0-3-2,0-3-16,0-1-11,0-3 0,0 0-1,3 0-17,0 0-47,1-6-112,0 2-72</inkml:trace>
  <inkml:trace contextRef="#ctx0" brushRef="#br0" timeOffset="44719.6265">12137 6281 812,'0'0'36,"36"-76"8,-17 33 20,-2-2-1,-1 2 23,-6 5-41,-3 11-22,-5 10-7,-2 7-9,0 5-7,0 5-2,0 0-17,-7 15 0,-3 10 18,-4 7 1,1 9-3,2-1-32,5 1-41,6-4-9,0-4-5,9-3 5,4-5 33,-1-5 29,-3-2 23,-5-4 1,-2-1 0,-2 0 5,0 0-3,-6-2 5,-6 2-4,-1 0-2,1 1 1,1 0 13,6-3 20,3-2-14,2-2-3,12-4-12,12-1 14,4-1-19,2-1 5,-2 0-7,-5 0-5,-4-4-121,-5-5-85,-5-6-216</inkml:trace>
  <inkml:trace contextRef="#ctx0" brushRef="#br0" timeOffset="45138.3763">12588 6177 936,'0'0'55,"0"0"-31,0 0 65,0 0 10,0 0-65,0 0-21,13 56 24,-25-13-14,-1-1-12,0-2-6,3-5-4,4-7-1,5-5-33,1-8-63,1-9-17,13-6-18,1 0 11,2-18 59,-2-4 61,-3-5 4,-4 2 53,-5-2 6,-3 4-14,0 5-1,0 7-22,-5 6-4,-4 5-22,5 2 0,1 16-4,3 7 4,0 1 4,7 1 4,7-5-2,6-4 2,-3-7 1,2-5 0,-3-5-9,1-1-1,-2-2-54,2-14-163,-1-4-241</inkml:trace>
  <inkml:trace contextRef="#ctx0" brushRef="#br0" timeOffset="45415.632">12851 6189 910,'0'0'93,"0"0"-69,0 0 17,0 0-16,0 0-5,18 60 28,-11-22-34,0 2-8,0-4-2,0-3-4,3-8 1,2-10 3,3-8-3,3-7 0,3-5 13,1-21 4,3-9 11,-2-7 17,-1-4-2,-3-2-4,-2 4-33,-5 11-4,-7 12-3,-5 18-10,-5 8-138,-24 26-259,-13 11-278</inkml:trace>
  <inkml:trace contextRef="#ctx0" brushRef="#br0" timeOffset="46383.8905">11835 7057 1032,'0'0'18,"78"-27"-13,-48 25 28,-9 2 8,-7 12-17,-8 12-16,-6 6-8,-10 6-7,-14 2-38,-6 1-7,4-2 22,10-4 24,13-9 4,5-5 2,24-6 15,8-5 77,3-1 3,-6-3 37,-8-1-82,-10 0 11,-11 4-52,-2 2-9,-15 3 0,-13 1-3,-6 0-57,2-6-86,9-7-91,14-8-189</inkml:trace>
  <inkml:trace contextRef="#ctx0" brushRef="#br0" timeOffset="46714.532">12125 7157 827,'0'0'105,"74"-53"-71,-50 40-15,-6 8 21,-8 5 4,-3 8-27,-5 13-10,-2 3-7,0 4-9,-6 0 9,-4 1-27,1-2-15,4-4 33,5-3 9,0-5 0,4-3 7,11-1 30,1-2 24,-5 2 14,-4 2-13,-7 1-26,0 3-28,-18 1 4,-7-2-12,-1-4-76,5-7-58,6-5-99,10-4-58,5-18-19,14-5 92,16-5 218,12-3 38,4-3 102,0 2-103,-3 1-37,-3 1-3,-8 1-102</inkml:trace>
  <inkml:trace contextRef="#ctx0" brushRef="#br0" timeOffset="47305.8365">12517 7076 98,'0'0'260,"0"0"-74,0 0 32,0 0 2,0 0-111,0 0-34,5 26 60,-5 10-49,0 6-27,0 0-21,0 0-17,0-1-14,0-5-6,0-5-1,0-7-41,0-8-62,2-7-89,7-9-64,4-3-97,2-21-27,3-8 193,-2-6 187,-1-4 422,-4 1-157,-8 5-56,-3 9-67,0 7-54,-9 13-2,-6 7-37,-2 7-48,3 20-1,1 6-3,11 8 2,2-2 1,2-2-3,13-7-2,2-6-12,3-9-14,3-7-27,1-6-14,2-2 16,1-13-22,-1-9 1,-2-4-62,-4-6 29,-4-4 64,-4-2 33,-4 2 13,-3 7 6,-3 8 108,-1 13 67,-1 6-31,0 2-74,0 14-64,0 12 9,-2 9 13,-1 2-17,3 1-2,0-3-10,0-4-1,7-7-1,2-6-3,3-9-2,1-7 2,1-2 8,1-9 10,2-11 9,-1-9 7,-1-1-4,1-4-8,-4 3-7,-1 4-15,-4 7 0,-3 15-90,-4 5-108,0 1-379</inkml:trace>
  <inkml:trace contextRef="#ctx0" brushRef="#br0" timeOffset="48145.8135">12141 7703 875,'0'0'121,"0"0"-36,0 0 79,0 0-80,0 0-36,-88 43-1,53 12-4,5 7-42,13-1 5,15-6-6,2-7-2,15-8-26,4-12-29,1-12 20,-2-14 5,0-2 32,-4-18 24,-2-10 0,-6-2 8,-6 0 1,-2 5 2,-16 6-24,-6 6-11,-4 8-3,1 5-30,3 3-19,6 13-17,9-1-101,9-4-58,1-6-122</inkml:trace>
  <inkml:trace contextRef="#ctx0" brushRef="#br0" timeOffset="48791.3523">12133 7871 781,'0'0'227,"0"0"-71,54-61-21,-50 61-64,-4 10-43,0 18-16,-2 10-4,-7 4 0,0-2-7,2-3 2,5-7-3,2-7-43,4-8-29,11-8-27,2-7 45,2-2 26,1-15 28,-3-4 5,0-1 0,-6-1 5,-2 2 1,-6 2 14,-3 6-15,0 4-8,0 5 0,0 4-2,-3 3-16,-3 12 16,1 4 1,0 1-1,-1-1-7,3-1-10,-1-3 9,3-5 2,1 0 2,0-4 2,0-2 2,7 0 1,6-3 8,4-1 0,2 0-6,3 0-3,-1-2-50,-1-5-46,-1-4-45,-1-1-45,0-2-15,-2-2-17,-1 0 218,-5-1 26,-3-2 141,-3 4-20,-4 1-7,0 3 4,-4 1-47,-4 5-33,0 5-40,1 0-9,3 9-10,4 12 6,0 7 19,0 2 1,4 1-9,4-5 4,2-4-8,-2-8-12,1-4 4,3-9-1,1-1 5,2-5 7,1-13-17,-2-4 15,-5-5-14,0 1 0,-4-2 4,0 7-9,-3 5-15,-2 12-131,0 4-104,0 6-460</inkml:trace>
  <inkml:trace contextRef="#ctx0" brushRef="#br0" timeOffset="49019.1758">12107 8264 1093,'0'0'60,"0"0"-28,91-16 48,-45 12-28,4-2-17,-4 4-33,-10 0-2,-11 2-91,-9 0-85,-13 0-187,-3 4-225</inkml:trace>
  <inkml:trace contextRef="#ctx0" brushRef="#br0" timeOffset="49108.4655">12303 8316 527,'0'0'0,"102"-28"-368</inkml:trace>
  <inkml:trace contextRef="#ctx0" brushRef="#br0" timeOffset="63071.1363">8475 4062 1140,'0'0'75,"84"-56"-23,-24 24 14,6-5-6,6-1-3,5 0-29,1 1-28,-3 3-26,-7 3-94,-13 6-187,-17 6-39</inkml:trace>
  <inkml:trace contextRef="#ctx0" brushRef="#br0" timeOffset="63291.3015">8866 3707 1294,'0'0'24,"107"-53"-12,-31 30 21,2 4 25,-9 10 13,-13 7 2,-18 2-36,-15 22-34,-14 7-3,-9 9 0,-13 7 0,-22 4 0,-10 1-15,-1-4-72,7-9-20,15-14-98,14-17-188</inkml:trace>
  <inkml:trace contextRef="#ctx0" brushRef="#br0" timeOffset="64250.1096">9486 3272 981,'0'0'139,"0"0"-116,0 0 10,0 0 7,0 0-1,41 55 63,-41-2-42,0 5-28,-13-2-21,-2-3-1,-1-4-10,8-10 3,1-11-3,5-13-59,2-9-9,0-6-72,0-13 123,0-20-15,0-13-23,2-10 41,12-6 14,6 1 16,6 1 46,4 7 7,0 8 8,3 10-15,-4 12-16,-4 9-19,-7 10-18,-5 4-9,-6 12-3,-5 17-15,-2 9 17,-11 8 0,-23 4-26,-14 5-18,-2-2-18,0-3 6,16-8 25,19-7 25,15-12 7,10-10 0,27-8 28,6-5 47,7 0-32,2-5-29,-2-7-10,-4-1-4,0 0-41,-5 1-75,-5 1-37,-6 0-125,-8-1 24,-5 2 131,-7-3 123,-5 2 120,-5-1 107,0-1-23,0 0-43,-11 3-44,-6 4-34,-8 6-45,-6 1-29,-4 21-8,-1 9-2,5 5-2,9 1-10,9-7-92,9-8-13,4-9 12,2-12 63,14-1 43,7-14 42,2-9 47,4-1 17,-1 1 14,-3 4-47,-7 8-28,-2 8-29,-5 3-16,-2 12-13,-1 11 5,0 3 8,-1 0-5,5-9-36,6-7 4,5-10 1,9-7 18,6-19 14,0-10 4,1-7 9,-4 0 27,-6-1 3,-7-2-9,-8-2-11,-8-4-6,-6 0-8,0 4 0,-6 11-3,-5 13 9,0 15 14,1 9-25,-3 11-4,-5 22 2,-1 17 2,-1 10 0,2 4 3,4-1-1,3-5-2,4-7-8,4-7-93,1-11-109,-2-12-100,-1-18-303</inkml:trace>
  <inkml:trace contextRef="#ctx0" brushRef="#br0" timeOffset="64424.2894">10112 3447 1175,'0'0'79,"61"-35"-17,-25 26 19,1 6-18,-3 3-5,-5 0-27,-5 12-13,-5 5-8,-7 4-5,-3 4 6,-6 3-8,-3 0-3,0-1-7,-5-2-111,-12-9-142,0-9-310</inkml:trace>
  <inkml:trace contextRef="#ctx0" brushRef="#br0" timeOffset="64558.1427">10413 3241 1512,'0'0'0,"94"-62"-29,-64 49 21,-13 13-32,-13 9-21,-4 20-204,-5 8-186</inkml:trace>
  <inkml:trace contextRef="#ctx0" brushRef="#br0" timeOffset="64849.1048">10617 3417 660,'0'0'792,"61"-16"-780,-44 16-4,-7 0 24,-8 15-22,-2 7 5,-1 3-15,-15 2-32,1-7-39,2-7-39,7-11-36,6-2 62,0-16 84,18-10 44,11-4 68,7-1 31,1 4-28,-3 7-24,-6 8-17,-12 8-48,-5 4-26,-4 10-5,-3 14-11,-1 5 4,-3 4-67,0 1-74,8-5-75,7-6-125,14-13-305</inkml:trace>
  <inkml:trace contextRef="#ctx0" brushRef="#br0" timeOffset="65140.7475">11173 3409 1181,'0'0'79,"38"-65"-59,-35 46 22,-3 13 2,-19 6-43,-7 21-1,2 20-11,10 14 2,12 10 2,2 2 6,20-5 0,0-11 2,-1-9 0,-3-13 14,-7-10 13,-4-7 7,-5-7-8,0-3-8,0-2 3,-7-7 19,0-19-1,7-16-8,2-21-8,30-17 11,17-9-3,7-6-4,3 11-19,-5 13-4,-11 21-5,-17 24-20,-17 26-111,-11 15-131,-35 25-400</inkml:trace>
  <inkml:trace contextRef="#ctx0" brushRef="#br0" timeOffset="66191.4521">9845 4196 1403,'0'0'5,"63"-90"-5,-21 39 48,-1 5-2,-9 3 29,-12 5-28,-10 9-30,-10 4-5,-1 7-11,-19 11-1,-7 7-17,-8 19 8,-1 21 7,7 15-11,6 9 0,14-1-4,9-7-18,7-14-7,20-17 4,11-18-4,6-9 27,3-27 15,1-19 10,-3-11 10,-1-10 30,-1-7 2,-7 0-3,-8-1-13,-8 3-8,-15 9-12,-5 15-14,-6 20-2,-11 23-6,-4 13-22,-5 33 21,-6 15 3,0 16-3,2 3-11,8 2-19,4-3-4,5-7 12,6-11 8,7-12-15,0-9-10,14-11 23,12-10 9,6-9 6,4-3 8,1-9 14,-3-9 15,-2-5-1,-4-2-4,-4-1-5,-4 1-7,-6 5-9,-4 6 2,-5 8 1,-5 6-6,0 0-14,0 7-10,0 14 20,-6 7 4,0 3 0,0-2 0,5-4 0,1-5 3,0-7-3,4-7-3,12-6 3,3 0-2,2-11 5,2-9-3,-4-3 2,-3 2-1,-6 3-1,-3 5-5,-6 7-10,-1 6-23,0 0-42,-5 3-18,-2 8 59,2 1-19,5-5-25,0 1-4,5-6 66,9-2 21,2 0 21,2 0 38,-2 0 18,-5-2 2,-3-4 4,-4 4-7,-4 0-16,0 2-13,0 0-20,0 0-27,0 0 0,0 10-1,-3 7 1,-1 7 7,-2 6 10,-2 4-4,-5 4-4,-5 2-1,-2 2-6,-2-5 1,4-5-3,6-9-9,6-12-32,6-7-31,0-4-40,2-4 16,10-14-59,0-4-89,-2-2 41,-3 1 31,-2-1-56</inkml:trace>
  <inkml:trace contextRef="#ctx0" brushRef="#br0" timeOffset="66422.8725">10562 4111 594,'0'0'44,"0"0"-11,0 0 123,57-58-25,-35 44-13,5 2-42,-1 3-11,-3 5 38,-3 4-34,-6 0-37,-4 16-30,-10 6-2,0 6 0,-20 0-4,-11 1-26,1-5-47,1-5-85,6-7-41,10-7-116,8-5-154</inkml:trace>
  <inkml:trace contextRef="#ctx0" brushRef="#br0" timeOffset="66644.8921">10790 4138 853,'0'0'28,"0"0"-26,0 0 11,0 0-8,0 0 7,0 0-12,25-12-20,-25 12 9,0 0 11,0 0 6,-2 0-2,-3 0 1,2 1-5,-2 0-13,-1 1-149,0-1-97</inkml:trace>
  <inkml:trace contextRef="#ctx0" brushRef="#br0" timeOffset="66822.9773">10519 4162 742,'0'0'0,"0"0"-156,0 0 156,0 0 6,0 0-3,-66-24-3,43 28-103,-2 3-75,5-1-6</inkml:trace>
  <inkml:trace contextRef="#ctx0" brushRef="#br0" timeOffset="67165.6281">10346 4168 488,'0'0'10,"0"0"-5,0 0-5,0 0 24,0 0 3,0 0-15,-60 3-11,45 2 8,-3 3 8,1 0-3,4-3-8,8-1-6,5-4-36,15 0-60,14-2 82,4-8 14,-3-1 58,-7 2 74,-7 2 33,-4 0-45,-3 3-40,-6 1-14,-2 1-21,-1 2-14,0 0-27,0 0-4,0 0-26,0 0-20,0 0-5,0 0 8,0 0-9,0 0-12,-11-2 4,-10 0-20,-6-2-55,-3 3-20,-2-2-146</inkml:trace>
  <inkml:trace contextRef="#ctx0" brushRef="#br0" timeOffset="67465.5061">10103 4127 719,'0'0'209,"61"-17"-178,9 7 49,19-2-33,14 3-15,-7 1 28,-12 4 12,-17 4-12,-20 0-13,-16 0-25,-15 5-17,-15 7-5,-8 3-21,-34 1-45,-28 4-50,-21-4-1,-18-3 7,-4-3 15,5-6 57,14-3 38,25-1 120,29 0 69,25-2 4,14-9-30,37-2-58,33-6-92,28-2-12,19 1-1,2 7-16,-13 8-83,-17 5-65,-19 5-100,-16 9-221</inkml:trace>
  <inkml:trace contextRef="#ctx0" brushRef="#br0" timeOffset="68043.3668">11065 4236 1575,'0'0'0,"0"0"3,22-59-3,-26 57 28,-21 2-18,-16 24-7,-7 14-3,-2 13-16,7 8-16,16 0-31,20-7-19,11-11-8,26-15-26,14-17 28,6-9 63,2-11 25,1-18 24,-4-9 44,-4-8 15,-6 2-14,-9 3-15,-9 9-3,-11 12 5,-6 9-8,-4 9-8,-6 2-40,-13 11-6,-4 16 1,-1 9 1,4 6 1,9 0 3,8-2-7,3-8-37,0-9-8,14-11-13,7-10-16,3-2-24,3-18 3,1-11 26,-2-5 76,-1 0 0,-5 5 16,-5 8 34,-7 8 23,-4 6 17,-3 7-12,-1 0-39,0 2-39,0 14 0,-6 7 10,0 5 4,3 1-4,1-1-6,0-2-2,2-5-2,0-4-42,16-9-156,4-7-236</inkml:trace>
  <inkml:trace contextRef="#ctx0" brushRef="#br0" timeOffset="68342.8475">11559 4283 1339,'0'0'176,"0"0"-171,0 0-5,69-15 0,-54 34 16,-2 9-1,-6 4-14,-7 6-1,0 0-1,-3-5-6,-10-6-17,0-10-22,1-8-2,4-6-3,3-3 26,4-9 25,1-9 17,0-6 19,10-4 5,10-1-15,5 1-9,6 3-17,2 3-29,1 4-100,-4 7-169,-7 5-355</inkml:trace>
  <inkml:trace contextRef="#ctx0" brushRef="#br0" timeOffset="68613.8077">11920 4306 1412,'0'0'92,"0"0"-88,72 4 8,-62 17-1,-9 7 11,-1 6-14,-12 4-8,-12-6-74,-2-5 2,4-10-49,4-11-42,8-6 38,10-11 91,0-15 34,7-5 106,15-4 37,3-2-42,5 5-28,2 7-57,1 8-16,-2 9-54,-2 8-133,-8 2-140,-5 12-272</inkml:trace>
  <inkml:trace contextRef="#ctx0" brushRef="#br0" timeOffset="69139.8924">12260 4360 1033,'0'0'300,"0"0"-274,0 0 85,0 0-85,0 0-26,0 0-11,-64 58-12,43-18-92,10-4-100,11-5-33,3-15-59,15-10 162,6-6 145,4-11 36,0-14 229,0-8-40,0 2-58,-5 5-15,-3 5-33,-8 11-67,-7 5-30,-3 5-22,-2 12-20,0 12 4,0 7 14,0-1-15,0-3-33,0-9-22,4-7-6,14-8 50,7-3 28,7-9 4,5-12 25,-1-6 60,0-1 2,-2 1-34,-5 7-22,-4 6-15,-8 6-11,-6 4-9,-8 4-8,-1-1-37,-2 0-26,0-5 12,2-6 40,1-2-35,1-4 42,-1 5 12,-1 9 52,0 4 14,-2 0-24,0 11-42,0 13 0,-11 11 2,-5 5 8,-4-1-1,1-4-9,6-6-10,8-7-38,5-10-102,3-11-64,15-1-195</inkml:trace>
  <inkml:trace contextRef="#ctx0" brushRef="#br0" timeOffset="69276.2965">12654 4410 1419,'0'0'247,"106"-28"-239,-42 19 10,4 5-9,1 4-9,-3 0-101,-9 0-456</inkml:trace>
  <inkml:trace contextRef="#ctx0" brushRef="#br0" timeOffset="78871.6897">6042 6024 749,'0'0'35,"0"0"-28,0 0 19,0 0 67,0 0-30,0 0-27,0 0-21,17-22-7,-17 22 0,0 0 0,0 0-2,0 0 4,0 0 10,0-3-3,4-3 7,9-3-13,10-2-8,12-3-6,11 1 3,12-3-34,11 0-62,8-8-239</inkml:trace>
  <inkml:trace contextRef="#ctx0" brushRef="#br0" timeOffset="79119.473">6257 6108 723,'0'0'0,"97"-42"-23,-23 16-3,13 1-52,5-4-79</inkml:trace>
  <inkml:trace contextRef="#ctx0" brushRef="#br0" timeOffset="91475.2564">18930 10565 745,'0'0'72,"0"0"-8,0 0 75,0 0-5,0 0-28,0 0-50,0 0-19,63-10-17,-44 10-6,-1 0-11,-3 0 0,-2 2-2,-4 0 0,-1 2-1,-3 1-4,-3 4-18,-2 4-27,-2 6-8,-14 2 2,-7-1-5,3-4-5,5-5 17,5-4 25,10-7 23,0 0 7,6-12 93,20-10-44,11-9-2,12-5-15,9-3-8,5-2-10,3 4-21,-8 3-18,-11 3-149,-16 7-251</inkml:trace>
  <inkml:trace contextRef="#ctx0" brushRef="#br0" timeOffset="91797.8949">18945 10644 499,'0'0'37,"0"0"-33,0 0 30,0 0 67,0 0-12,0 0-1,-36 51 6,36-45-27,0-4-7,0-2 19,9 0 47,23-10-24,19-15-57,22-11-34,12-8-11,0-4-68,-8-4-266</inkml:trace>
  <inkml:trace contextRef="#ctx0" brushRef="#br0" timeOffset="92128.8864">19132 10679 1256,'78'-48'0,"22"-4"-134,9-6-521</inkml:trace>
  <inkml:trace contextRef="#ctx0" brushRef="#br0" timeOffset="97643.8566">18063 6084 709,'0'0'1,"0"0"-1,0 0 11,0 0 29,29-56 23,-24 43 43,2 2-54,1-1-13,-1-1-6,2 1-5,1-3-9,4-4 1,4-6-9,4-6-5,1-7-6,2-4 4,-4-3-2,-3-2-1,-3 0-1,-3 4 2,-3 6-2,3 8 3,0 5-1,-2 7-1,1 3 0,-5 7 0,-4 3 5,0 2-2,-2 2-3,0 0 0,4 0-1,6 0 0,10 0 0,14 0 9,18 3 14,22 4 19,21-4 6,17-3-6,11 0-8,8 0-5,5-5 2,1 0 4,4 4-10,1 1 19,-2 6-44,-5 14-10,-17 13-73,-29 4-87,-38 2-154,-34 1-318</inkml:trace>
  <inkml:trace contextRef="#ctx0" brushRef="#br0" timeOffset="98954.9608">17271 9212 168,'0'0'366,"0"0"-334,0 0 26,0 0 34,0 0-47,0 0-8,7 57 36,8-16 43,3 10-46,1 9-27,-1 8-22,-1 4-5,0 2 8,-3-1-14,0 0 4,1-1-11,-3 0 3,-1-2-5,-4 0 0,-2-1 0,-3 1 0,-2-1 1,0-5-2,0-3 5,0-9-2,0-5 1,2-4-2,7-5 0,3-4 2,2-2 3,1-6 5,-2-3-1,1-4 16,0-1-13,-2-2 9,2 0 7,3-1-10,9-1-1,14-1 4,20 0-2,28-3 40,26-4-1,27-3-26,27-3-10,21 0-15,19-11 20,14-3-7,18-1-8,15 0 13,10 2 9,2 5-14,-14 1-19,-19 4 10,-29 1-2,-32 2-9,-33 0 2,-30-1-3,-30-3-1,-31 0 0,-25-2-4,-24-1-22,-11-3 4,-19 0-47,-2-1-16,5 2 35,9-2-5,4-3-31,0-9-87,-3-8-43,-4-13-176</inkml:trace>
  <inkml:trace contextRef="#ctx0" brushRef="#br0" timeOffset="99982.9075">17089 6271 792,'0'0'110,"0"0"-104,0 0-3,0-76 14,0 40 36,6-7 44,8-9-20,3-4-7,4-10-18,3-4-28,1-9-9,0-9-5,-2-10-8,-3-6 2,-2-3-3,-1 1 3,-4 16-2,-5 15 0,-2 18 48,-5 13-38,2 10-9,0 3-1,1 5 0,3 8-1,1 2 2,-2 7-1,0 2 1,-2 1-3,6 4 0,12-3 0,15-1-3,24-1 3,21-2 5,21 0-3,17-2 4,16 0 6,10 0-2,18-2 0,20-1 8,22 0-1,22-3-3,10 2 4,5-1-15,-5 2 7,-7 2-8,1 5 1,-4 4-3,0 3 1,-8 6-1,-24 8 0,-25 0-1,-38-1-13,-40 0-7,-38 1-11,-42 6-11,-30 7-38,-59 3-152,-39 3-15,-39 1-181</inkml:trace>
  <inkml:trace contextRef="#ctx0" brushRef="#br0" timeOffset="101153.4255">16750 9820 304,'0'0'0,"0"0"-69,0 0 59,0 0 10,0 0 19,0 0 33,-30-19-29,22 10-9,1-3 22,4-5 31,3-2 24,0 2-49,0 0 54,0 2-19,0 3 5,0 2-26,0 0-5,0 3-36,0 3 6,-1 0-5,-2 2 15,-2 2-1,-1 0-6,-4 0-18,-4 13-5,3 7 2,0 13-2,3 12 4,6 17 14,0 16 25,0 13 4,-5 11-6,-5 10-32,-1 4 0,-1-5-6,5-5-1,5-13 0,4-13-2,0-9-1,13-8 0,1-8 0,0-3 13,-1-8 7,1-6-15,0-7-2,-1-8 1,1-5-2,-1-3-1,1-4 1,1 0 2,2 1 9,4 0 14,-1 1-15,1 1-3,1 1-8,8 0 2,11 0-1,18-2 2,21-3 11,23-1 14,23-2-16,18-2 9,15-4 8,14-1-18,23 0-8,29-13 9,28-7 20,25-5-8,13-2-14,-2-2 2,-7 4 3,-6 1 6,-10 3-17,-7-1 2,-3 5-3,-3 9-1,-7 8-2,-12 3 3,-17 16-4,-28 7-1,-27 9-4,-28 4-19,-32 4-25,-33-2-54,-35-9 4,-34-13-122,-17-19-185</inkml:trace>
  <inkml:trace contextRef="#ctx0" brushRef="#br0" timeOffset="107915.4184">21778 4188 1338,'0'0'22,"0"0"-22,-27 116 0,8-25 9,2 10-4,1 1 4,7-10-9,7-8 0,2-14-32,20-9-133,15-20-101,6-19-239</inkml:trace>
  <inkml:trace contextRef="#ctx0" brushRef="#br0" timeOffset="108567.6083">22150 4588 1247,'0'0'58,"0"0"-58,0 0-7,0 0-18,0 0 25,28 62 23,-28-21-8,0 3-13,-8-6 3,-1-5-5,1-8-3,1-8-40,4-8-38,3-7-4,0-2 49,4-12 36,14-14 4,3-10-2,4-8 4,-4-4 1,-3 2 18,-3 0 0,-5 6 6,-3 6-10,-1 5 0,1 6 7,3 1 18,-1 4-14,3 1-22,0 5 0,-2 4 6,-3 6-8,-3 2-1,-3 0-7,3 11-1,0 11-3,1 10 4,0 6 3,-1-1-2,0-1 1,1-3-2,2-4 0,1-7 0,4-6 0,2-7-2,2-9 2,4 0 4,3-19 2,4-11-2,1-7-2,-1-6 6,0-7-5,-1-2 4,-4 4 13,-3 5 6,-4 10 3,-5 12 5,-4 9-4,-4 7-1,-2 5-14,0 6-15,0 24-17,-4 17 17,-5 16 13,-2 6 3,0 0-8,1-4 4,0-5 0,4-3-7,2-9-2,3-8-3,1-8-38,0-9-67,11-12-46,8-11-147,8-2-180</inkml:trace>
  <inkml:trace contextRef="#ctx0" brushRef="#br0" timeOffset="109318.103">23076 4463 931,'0'0'176,"0"0"-166,18-60-8,-22 57 26,-22 3-22,-10 18-6,-9 15-5,2 8 2,10 4-2,13-2-2,13-5 5,7-5-17,13-6-22,17-8-10,9-8-29,9-9-18,4-2-42,3-11 27,-6-10-4,-5-5 82,-8-4 35,-5 1 10,-7-1 50,-8 5 42,-7 5 84,-4 7-38,-3 7-31,-2 6-14,0 0-53,0 17-50,-7 14 0,-4 10 29,-5 10 15,-2 3-21,0-2-14,1-3-7,3-6-2,3-10-4,4-5-43,3-11-10,2-6-3,2-9-46,0-2 11,0-17 84,4-14-67,11-9 37,3-10 23,4-1 18,1-1 6,2 2 45,2 6 7,-1 5-12,1 4 19,-2 8 1,-2 6-15,-6 6-10,-3 7-22,-5 4-14,-2 4-5,-3 0-3,-1 7-20,-3 10 5,0 7-6,-11 2-17,-12 1 13,-6 0-9,-3-2 15,6-3 17,8-2 5,12-3 0,6 1 0,21-2 11,16 1 61,6-1-8,3-3 0,-6-4-2,-9 0-15,-13-1-23,-9 3-11,-9 3-13,-6 2-4,-22 5 4,-13-2 0,-5-3-14,-3-4-51,8-6 0,11-6-12,16-7-34,14-15-101,7-7-166</inkml:trace>
  <inkml:trace contextRef="#ctx0" brushRef="#br0" timeOffset="109549.3133">23647 4285 1137,'0'0'0,"0"0"0,85-23 24,-53 41 2,4 31 39,0 22 9,-6 16-11,-14 13-15,-16-1-28,-17 0-2,-29-2-14,-19-7-4,-9-7-27,-5-7-62,5-7-67,3-14-71,3-19-259</inkml:trace>
  <inkml:trace contextRef="#ctx0" brushRef="#br0" timeOffset="109827.3774">22237 5095 1369,'0'0'18,"145"-20"-14,-31 14-4,27-1 34,15-2 0,6 4 4,-16 0-3,-20 2-32,-29 0-3,-30 3-43,-25 0-44,-23 0-83,-19 2-99,-10 12-158,-34 5-62</inkml:trace>
  <inkml:trace contextRef="#ctx0" brushRef="#br0" timeOffset="109955.12">22682 5294 1220,'0'0'154,"128"-11"-147,-26-1-7,14-3 4,10-1-4,3 0-169,-11-4-470</inkml:trace>
  <inkml:trace contextRef="#ctx0" brushRef="#br0" timeOffset="120915.6637">7900 11143 1251,'0'0'68,"0"0"-43,0 0-17,20 94 52,1-25 88,3 8-65,-1 2-29,2 1-31,-2-1-11,-2-3 11,-1-4-9,-4-4-13,-5-7 5,-4-5-6,-5-8-6,-2-8-18,0-11-37,0-13-90,0-10-58,0-6-82,5-22-86</inkml:trace>
  <inkml:trace contextRef="#ctx0" brushRef="#br0" timeOffset="121246.1">8300 11181 874,'0'0'143,"0"0"-5,0 0 11,0 0-60,0 0-29,21 71 38,12 5 32,4 11-77,1 2-24,-3-5-6,-8-5-3,-4-9-2,-2-7-11,-8-10-3,-4-11-4,-5-13-5,-4-10-27,0-9-17,0-7-35,-1-3-72,-13 0-10,-4-9-107,0-7-153</inkml:trace>
  <inkml:trace contextRef="#ctx0" brushRef="#br0" timeOffset="121629.1577">7899 11789 1093,'0'0'154,"0"0"-108,0 0-4,0 0 57,89 82 8,-43-45-14,-3 1-35,-2 3-35,-6 2-7,-4-2-6,-3-1 12,-4-4-18,2-7 0,-1-8-4,-3-4 2,1-9-2,0-5 3,2-3 0,7-13 5,6-14 10,12-13-2,5-11-1,4-5 0,-4 0 7,-7 5-12,-11 7-7,-16 10-3,-14 3-24,-7 2-37,-28 4-39,-21 3-174,-16 0-164</inkml:trace>
  <inkml:trace contextRef="#ctx0" brushRef="#br0" timeOffset="122078.6155">7831 11009 857,'0'0'290,"0"0"-185,0 0-100,0 0-5,0 0 0,0 0 26,-45 76-10,19-28-15,0 2-1,3-3 1,5-9 0,4-12-1,8-11-10,5-13-16,1-2 26,9-17 2,16-16 13,7-10-13,6-6 16,4 2 20,-4 7 20,0 7 13,0 6-2,3 7-8,4 7-4,9 10-25,3 3-4,1 19-3,-2 14-10,-4 9-7,-8 9-7,-8 2-1,-6 0-1,-5-2-20,-2-3-58,-2-16-157,-1-13-377</inkml:trace>
  <inkml:trace contextRef="#ctx0" brushRef="#br0" timeOffset="125179.1385">949 9444 729,'0'0'95,"0"0"3,0 0-34,0 0-34,0 0 30,0 0 53,85 55-30,-38-11-28,4 4-12,4 5 2,4-1-5,4-2-29,5-4-3,1-6-8,-6-8-12,-5-8-42,-13-9-54,-4-8-86,-10-7-81,-7-7-185</inkml:trace>
  <inkml:trace contextRef="#ctx0" brushRef="#br0" timeOffset="125433.8379">1322 9354 474,'0'0'510,"0"0"-464,0 0-12,0 0-5,0 0 8,60 45 100,1 4-40,8 9-64,-6 1-15,-8-3-14,-5-6-2,-7-9 1,0-5-3,-8-9-23,-3-5-96,-5-6-103,-4-12-209</inkml:trace>
  <inkml:trace contextRef="#ctx0" brushRef="#br0" timeOffset="125758.383">1839 9576 1234,'0'0'69,"0"0"-69,96 26 0,-60 6 15,-8 5 0,-17 5 18,-11 5-7,0-2-19,-18 0-2,-10-5 0,-3-6-1,1-5-4,1-6-9,3-4-19,1-6-9,-2-4-52,-1-4 13,-5-5-14,-4-3-44,-1-18-16,1-13-60,1-12-262</inkml:trace>
  <inkml:trace contextRef="#ctx0" brushRef="#br0" timeOffset="126144.666">1527 9183 1088,'0'0'47,"0"0"-43,0 0 4,-61-28-1,9 28 21,-12 11 56,-2 7-54,2 3-20,3 1-7,4 3 3,2-2-2,3 0-3,4-5 1,5-6-2,2-5 1,9-6 2,7-1 0,5 0 2,4-4 3,4-3-2,3 1 2,5 3-1,1 3 0,3 0-6,0 15-1,3 19-10,17 20 10,8 17 30,6 6 6,5 4-13,2 0-13,2-1-10,4 0 0,8-3-89,2-14-229,-3-17-666</inkml:trace>
  <inkml:trace contextRef="#ctx0" brushRef="#br0" timeOffset="127638.3892">9172 10506 448,'0'0'2,"0"0"6,0 0-5,70-14 6,-58 5 79,6-13 81,19-14-92,23-13-50,25-9-16,21-3-8,15 7-2,4 9 5,-6 8-6,-9 7 0,-16 6-1,-11 4-17,-11 4-32,-16 3-23,-16 7 16,-17 6-13,-13 0-30,-10 8-26,-8 6 7,-17 1-9</inkml:trace>
  <inkml:trace contextRef="#ctx0" brushRef="#br0" timeOffset="127914.8947">10262 10087 63,'0'0'69,"0"0"-16,-66 1 7,54-1 20,7-6 14,5-4 26,3 0-45,18-3-30,6 3 35,3 4-6,-3 4-26,-6 2-9,-4 4-19,-5 9-2,0 1 5,0 2 0,-2 0-5,0-1-7,-6 3 3,-4 4-3,-12 7 15,-27 9-2,-17 9-9,-15 4-12,-6 4-3,2-2-5,4-5-12,12-10-22,11-8-23,9-7-75,9-7-49,9-10 1,11-6-277</inkml:trace>
  <inkml:trace contextRef="#ctx0" brushRef="#br0" timeOffset="128388.7131">10073 9968 644,'0'0'340,"0"0"-334,0 0-1,132-33-2,-42 9 1,7 1 18,-6 5 5,-9 8-9,-13 10-6,-9 0-9,-6 12 3,-9 4-5,-7 2-1,-13 3 0,-12 1 0,-8 2 0,-5 2 3,-11 4 3,-12 8-1,-5 7 27,-4 6 14,-4 7-13,-1 3 9,-2 1-32,-1 0-9,-1-5-1,0-11-37,2-12-49,1-11-65,4-7-64,-2-8-14,-2-5-112</inkml:trace>
  <inkml:trace contextRef="#ctx0" brushRef="#br0" timeOffset="128665.3062">9265 10153 971,'0'0'0,"-25"66"-1,20-13 1,-3 10 3,-4 3 21,-6 1 38,3-5-8,7-8-31,8-8-14,13-11-5,29-10-4,26-11 6,25-6 1,23-6-7,19-2-26,4 0-97,-4 0-137,-11-10-76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13:07.628"/>
    </inkml:context>
    <inkml:brush xml:id="br0">
      <inkml:brushProperty name="width" value="0.05292" units="cm"/>
      <inkml:brushProperty name="height" value="0.05292" units="cm"/>
      <inkml:brushProperty name="color" value="#FF0000"/>
    </inkml:brush>
  </inkml:definitions>
  <inkml:trace contextRef="#ctx0" brushRef="#br0">11748 1886 553,'0'0'36,"0"0"-25,0 0-5,0 0 34,0 0 1,0 0-24,0 0-11,0 0-4,-2 0 7,10-1 42,11 1-6,10 0-15,3-1 17,0 1-3,-2-2 1,-3 1-16,-4 1-16,-8 0-6,-5 0-2,-6 0-4,-4 0-1,0 0-23,0 4-8,-11-1 18,-5 1 12,-6 0-2,-4-1-2,-3 1 2,-2 0 2,0 0 1,4 1 1,6-2 1,7-3 8,8 0 22,6 0 17,0 0 21,21 0 14,15 0-56,9 0-10,6 0-4,-4 0-3,-3 0-5,-6 0-3,-2-4-1,-8 2-2,-7 1-2,-8 1-22,-7 0-14,-6 0-14,0 0-26,-4 0-20,-11 4 81,-4 2 13,-1-2 3,3 2 1,4-4 1,4 0 1,4-2-2,3 2 6,2-2 7,0 0-1,2 0 2,16-2-14,10-9-31,13-1-133,4-4-216</inkml:trace>
  <inkml:trace contextRef="#ctx0" brushRef="#br0" timeOffset="1527.5136">20129 1890 97,'0'0'135,"0"0"5,0 0-16,0 0-2,0 0 5,0 0-11,14 0-10,3 0-32,11 0-40,11 5-13,11 3-14,6-1-7,2 2-7,-2-5-11,-3-1 8,-3-1 6,-2-2 4,-6 0 0,-5 0 0,-7 0 6,-5 0-1,-7 0-1,-7 0-3,-4 2-1,-3 2-1,-1-4-7,-3 5-9,0-3 8,0-2-2,0 3 9,0-3 2,0 0 0,0 1 3,0-1 0,0 0 2,0 1 3,0-1 0,0 0-5,0 0 7,0 0-7,0 0-2,2 2 2,-1-1-2,1 0-1,0 2 0,-2-3 0,3 2-4,-2-2-22,-1 0-92,0 0-151,0 0-364</inkml:trace>
  <inkml:trace contextRef="#ctx0" brushRef="#br0" timeOffset="3328.1475">5073 2718 1086,'0'0'35,"94"-32"-34,-40 21 2,-4 3 55,-8 4 21,-11 0-45,-11 4-17,-6 0-13,-7 0 2,-2 0-3,-3 0 1,0 0-3,3 0 0,-1 0 0,1 0 2,0 0 2,-3 0-3,-1 0 1,0 0 1,-1 0 0,0 0 2,0 0-3,0 0 1,0 0-2,0 0 1,0 0-2,0 0-1,0 0 0,0 0 0,0 0 1,0 0-1,0 0 0,0 0 0,0 0 1,0 0-1,0 0 1,0 0-2,0 0 1,0 0 0,0 0 1,0 0-1,0 0 0,0 0 1,0 0-1,0 0 0,0 0 0,0 0 1,0 0-1,0 0 1,0 0-2,0 0 1,0 0 0,0 0 0,0 0 2,0 0-2,0 0 0,0 0-1,0 0 2,0 0-2,0 0 2,0 0-2,0 0 2,0 0 0,0 0-1,0 2-1,0 0 1,0 1 0,0-2 1,0 1-1,0 0 0,0 1-1,0-1 1,0 1 0,0 3-2,0-2-25,-1 3 2,-2-2-42,0-3 2,3 1-13,0-3-19,0 0-23,9 0-56,9-10-105</inkml:trace>
  <inkml:trace contextRef="#ctx0" brushRef="#br0" timeOffset="6272.725">19883 2723 835,'0'0'128,"66"-4"-119,-17 1-6,9-1 25,15-2 75,7 1 10,6 3-37,5-1-28,-5 3-31,-5 0 20,-1 0-20,-4 0 1,1 0-12,-3 0 1,-6 0-7,-9 0 2,-14 0 1,-18 0 3,-13 0-3,-9 0-3,-5 0 0,0 0-32,-18 0-2,-9 0 3,-13 0-21,-11 3-45,-7 4-20,-8-2-47,0 0-59,6-5-47</inkml:trace>
  <inkml:trace contextRef="#ctx0" brushRef="#br0" timeOffset="7772.7504">18146 3400 950,'0'0'152,"0"0"-140,0 0-11,0 0-1,0 0 0,6 87 14,-6-40-7,0-1-6,-8-3 1,-2-9 1,2-13-6,4-9-6,4-6 6,0-6 3,13 0 31,11-12 39,9 0 0,2 3-10,-1 3-8,-3 6-12,-10 0-26,-8 0-14,-10 10-3,-3 4 1,-9 7-24,-20 2-30,-11-3-47,-7-2-31,1-9-75,6-7-126</inkml:trace>
  <inkml:trace contextRef="#ctx0" brushRef="#br0" timeOffset="8260.9855">18180 3425 1026,'0'0'9,"0"0"-9,58-61-5,-31 56 5,5 5 7,9 0 3,3 12-10,3 5-21,-4 0-97,-11 2-69,-9-3 28,-9-1 46,-7-3 59,-2-3 41,-1-2 13,-1 0 79,3 6 76,1 4-7,0 8-18,-3 6-16,-2 2-52,-2 1-15,0-4-27,-5-1-12,-2-4-7,0-7-1,1-6-32,2-3-37,0-8 4,3-1-17,1-13 77,0-14 0,2-16-12,11-8 17,4-4 38,4 2 12,-3 9 31,-1 12-15,-3 11-4,-3 8 20,-4 5-9,0 8-26,2 0-25,7 17-22,3 12 0,1 8 7,-3 5-1,-6 1-3,-8-4-3,-2-1-4,-1-6-57,0-6-96,0-6-88,-2-7-214</inkml:trace>
  <inkml:trace contextRef="#ctx0" brushRef="#br0" timeOffset="8397.025">18625 3679 886,'0'0'346,"94"-29"-346,-28 20-143,1 8-17,-10 1-152,-13 0-143</inkml:trace>
  <inkml:trace contextRef="#ctx0" brushRef="#br0" timeOffset="9024.614">18633 3028 665,'0'0'336,"0"0"-327,0 0-9,-88-55 7,25 55 11,-18 7 18,-7 26-8,-3 23-7,2 23 2,12 27 45,11 20-24,23 10-17,29-3-8,18-13-5,45-24-1,32-24-2,29-19 1,20-21 3,13-19-5,0-13-2,-8-16 3,-11-22 25,-10-18-3,-14-13-3,-18-9 13,-23-12 9,-29-6 0,-30-11-37,-20-9-4,-43 7-8,-27 12-3,-16 25-15,-11 29-6,-1 23-1,1 20-2,-1 0-1,7 16-22,14 5-3,16 4-54,24-2-115,23-1-187</inkml:trace>
  <inkml:trace contextRef="#ctx0" brushRef="#br0" timeOffset="9634.0674">16038 2799 1312,'0'0'21,"0"0"-21,14 72 0,-10-31 8,-1 2 18,-3 0-14,0-1-4,-1-2-8,-6-7-21,3-6-142,4-11-132,0-12-320</inkml:trace>
  <inkml:trace contextRef="#ctx0" brushRef="#br0" timeOffset="9845.932">16269 2745 307,'0'0'851,"0"0"-851,0 0 0,0 0 17,0 0 66,0 0-25,1 0-38,-1 43 16,0 8-3,-5-1-24,-6-2-9,-1-6-20,-1-5-81,5-5-86,4-11-151,4-9-264</inkml:trace>
  <inkml:trace contextRef="#ctx0" brushRef="#br0" timeOffset="10359.9579">16290 2344 526,'-61'-29'447,"-13"18"-447,-16 14-73,-11 41 66,-4 27 7,5 29 48,13 25 41,20 13-33,21 1-26,22-13-28,22-23 0,11-22-2,38-24-2,21-24 2,23-19 16,12-14-5,1-10-5,-6-20 29,-13-8 54,-16-8-29,-11-8-28,-13-6-18,-13-8 2,-11-3-8,-11-9-8,-10-3-9,-7 4-24,-19 10 3,-4 19-7,-6 17-34,-5 17-22,-2 12-66,-5 4-90,6 7-29</inkml:trace>
  <inkml:trace contextRef="#ctx0" brushRef="#br0" timeOffset="10749.6315">16234 2607 991,'0'0'47,"0"0"-47,0 0 0,0 68 9,0-19 39,2 2-12,8-4-27,5-7-4,4-10-1,5-8 7,4-8-6,5-7 5,2-7 0,3-7 5,-2-14 5,-4-5-2,-6-7 18,-12-5 7,-11-3-2,-3-1-14,-14 1-27,-14 6-14,-4 11-14,4 9-25,6 10-62,8 5-74,9 0-166,5 0-250</inkml:trace>
  <inkml:trace contextRef="#ctx0" brushRef="#br0" timeOffset="11094.3959">16601 2675 898,'0'0'221,"0"0"-218,28 66-2,-21-37 21,-7 6 35,0-2 7,0 2-45,-5-4-14,-7-3-5,-3-6-26,3-10-38,-1-9-27,2-3-22,4-21 62,5-13-12,2-17 42,0-13 21,13-6 31,7 0 48,7 11 2,3 13 35,3 14-9,-3 14-34,-3 12-28,-1 6-9,-4 22-20,-1 12 0,-4 13-8,-9 7-1,-8 5-7,0 2-2,-10-7-13,-4-6-39,0-11-90,5-11-172,2-12-400</inkml:trace>
  <inkml:trace contextRef="#ctx0" brushRef="#br0" timeOffset="11239.552">16606 2761 1444,'0'0'0,"73"-45"-69,-33 35-9,-7 9 27,-11 1-67,-10 17-271</inkml:trace>
  <inkml:trace contextRef="#ctx0" brushRef="#br0" timeOffset="11770.1445">16642 3328 1344,'0'0'81,"0"0"-70,-6-61 43,-12 58-13,-7 3-12,-5 28-22,-6 18-5,3 16 0,7 10 6,14 1-8,12-8-2,0-10-9,23-13-8,9-15-23,5-11 21,1-11-4,-5-5 19,-6-10 6,-6-12 9,-9-7 2,-7-2 8,-5-1-4,-4 2-2,-13 8-9,-3 6-4,-1 15-10,-1 1-7,1 10-19,1 14-29,7-2-63,9-2-70,4-8-143,28-10-241</inkml:trace>
  <inkml:trace contextRef="#ctx0" brushRef="#br0" timeOffset="12122.1015">17011 3427 1202,'0'0'135,"0"0"-123,0 0-10,0 0-2,0 0 14,-11 91 19,-8-43-19,-3 0-7,1-6-7,3-8-34,7-12-40,4-9-57,7-13 2,0-2 57,7-21 72,13-14 2,4-8 30,2-5 60,1-6-6,-1 3-3,-3 7-6,-5 9-24,-5 12 4,-6 12-12,-4 10-9,-1 3-16,2 5-20,5 16-12,3 10 11,0 5 0,3 2-1,-4-3-32,-3-2-27,-2-3-51,-4-5-101,-2-8-115,-6-7-265</inkml:trace>
  <inkml:trace contextRef="#ctx0" brushRef="#br0" timeOffset="12265.783">17025 3554 1061,'0'0'196,"0"0"-187,61-30 0,-31 24 38,-1 2-22,1 4-25,-4-2-122,-4 1-225,-10-1-456</inkml:trace>
  <inkml:trace contextRef="#ctx0" brushRef="#br0" timeOffset="13692.5193">18572 4019 219,'0'0'0</inkml:trace>
  <inkml:trace contextRef="#ctx0" brushRef="#br0" timeOffset="26303.015">5708 4652 913,'0'0'146,"0"0"-137,0 0 1,0 0 40,0 0 38,85 0 9,-45 0-49,2 0-7,3 0 12,-3 0-11,-3 0 2,-6 0-17,-11 0-11,-9 0-5,-7 0-7,-6 0-1,0 0 1,0 0-1,0 0 0,-3 2-3,-13 0 1,-2 1-1,-6-1-3,0 2 3,0-1-2,0-1 2,2 0 1,3-2 0,4 0 0,4 0 0,6 0 1,5 0 5,0 0 5,0 0-3,0 0-4,0 0-3,0 0-2,0 0-2,0 0-15,0 0-67,4-3-73,9-7-254</inkml:trace>
  <inkml:trace contextRef="#ctx0" brushRef="#br0" timeOffset="27396.1617">5337 5684 461,'0'0'182,"0"0"-76,66-2 47,-29-1-25,4-1-24,6 3-21,-1-1-6,-1 1-35,-3 0 4,-4-1-3,-1 1-9,-5 1-15,-4-2-9,-5 2 5,-8 0-11,-4 0 1,-7-2-3,-4 2 1,0 0-2,0 0 0,0 0 0,0-2-1,-7 2 4,-11-2-5,-7 2 1,-9 0-8,-3 0 1,-1 0-7,4 8 4,5-3 4,8 0 4,9-2 2,7-2 0,5-1 0,0 0-3,10 0-20,17 0-51,14 0-103,7-4-158</inkml:trace>
  <inkml:trace contextRef="#ctx0" brushRef="#br0" timeOffset="28921.9756">5492 5709 327,'0'0'62,"0"0"-47,62-2 21,-51 2 6,-4 0-21,-3 0-9,0 0-12,-2 0-4,2 0-55,-3 0-6,1 0-75</inkml:trace>
  <inkml:trace contextRef="#ctx0" brushRef="#br0" timeOffset="32204.3405">9393 5389 491,'0'0'212,"0"0"-117,0 0 29,0 0-31,0 0-28,0 0-24,1-45-19,2 35-9,4-3 14,2-4-1,5-1 12,1-1 6,3-1-17,1 4-5,1 0-3,-1 1-1,5 2 0,0 3 2,2 2-10,0 5 10,-3-1-2,-1 4-2,-1 0 0,2 0-1,-3 0-5,3 0 4,0 5 0,-1-1-5,1 3 0,0-1 5,2 2-11,-2 0 9,2 1-8,-1 0 3,-2 1-2,2-2 6,-2 2 3,1 0-1,1-2 0,0 3-1,0 0 0,0-1-6,1 1 2,0 0-4,1 1-3,-1-2 6,-1 1-3,1-3-1,-2 0 3,-1-1 2,1-1 4,0-1-6,-2 1-1,1-2-1,-1 0 0,0-3-1,-1 1 1,5-2 2,0 0 3,0 0 2,0-3 0,-4-1-1,0-1-1,-2 0-4,-2 0 0,-2 0-5,-5 0 5,-1 0-4,0-2 1,0 1 0,-2-2-1,-1 1 2,-1 1-2,-2 0 0,1 1 0,-1 1 0,-2 1-1,3 1 0,-4-3-3,3 2 3,-3-1 0,2 1 0,0 0-1,1 0 0,-1-1 0,0-2 1,1 2-1,0 1 1,1-1-2,-2 1 1,0 2 0,-2 1-1,0 0 0,0 0-2,0 0 1,0 0-2,0 0 4,0 0 0,0 0 0,0-1 1,0 1 0,0 0 0,0 0 0,0 0 0,0 0-1,0 0 0,0 0-4,0 0 2,0 0-1,0 0 1,0 0 1,0 0-1,0 3 1,0 1-1,0 1 3,-4 3-1,-3-1-2,0 2 2,0-2 1,0 0 1,-1-1 0,0-1-1,0 1 0,-2-3 0,1 3-1,-2-2 1,-4 1 0,0 1 0,-1-2-1,0-1 0,2 0 1,-3-1-1,2 0 1,-2-1-3,0 1 1,2 0 2,2 0-3,1 0 3,1-2 0,2 0 0,-1 0 0,-1 0 1,-3 0 2,-2 0-2,-4 0-1,-1-4-1,0-2 0,1-2 1,2 2 2,0-1-2,5 0 0,-1 1 0,0-1 1,-2 1-1,1 1 0,-2 0 0,1-1 0,0 0 0,-4 0 0,3 3 0,0-3 0,0 0 0,2 1 0,-1-1 0,1 1 0,0-1 0,-3 0 0,0 0 0,0 0 3,-1 1-3,-1-3 0,0 4 0,-1 0-1,1-2 2,1-1-2,-3 0 1,1 1 0,0-1-1,1 1-1,2-1 2,-3 3-2,3-1 1,0 2 1,2 1-1,0 0 1,1 0 0,1 1-3,0 0 3,0 0 0,-1 1-1,3 0 2,-2 0-1,4 0 0,-2 0-1,-2 0 1,2 2-2,-1 3 2,0 0-3,1 0 1,2-1 2,-1 2 3,3-1-3,1 0 0,1-2 0,0 1 0,2-1 0,-1 2 0,1 1 0,-1 1 0,0-1 0,-1 4 0,1-1 0,0-2-1,1 1 1,0-3-1,2-1 1,1 0-1,-1-1 1,2-1 0,-2 0-2,1-1 1,0 3-1,-2-1-6,3 0 2,-2-1 1,1 0 0,0-2 3,0 0-1,1 0 0,0 0 3,0 0-1,0 0 2,0 0-1,0 0 0,-2-10-1,2 1 0,0-3 0,0 0 0,0-1-2,0 2 1,2-2 0,5 3 0,0-3 1,2 4 0,0 0 1,2 4-1,1-2 1,2 1 0,0 1-3,4 2 2,-2 2 2,3 1-1,1 0 0,0 0 2,0 0-1,1 4 2,-1 1-1,0-1-1,-1-1-2,0 1 2,0 0 1,0-1-2,-2 2 1,1 0 1,-1 2-1,1 0 0,1 0-1,3 1 2,1 2 2,2-3-2,-1 1 0,0 1-1,-3-2-1,-1 0 1,-2 0 2,0-1-3,0 1 1,0-3-1,-2 3 1,2-3 1,1 1 0,1 0 0,2-1 0,2 0-2,-2 1 1,-1-1 2,-2-2-2,-1 0-1,0 0 1,-2-2-1,1 1 4,2-1-4,-1 0 7,2 0-3,2 0 1,0 0-1,3 0 0,1-1-3,-2-1 2,1 2-3,-1 0 2,-4 0-1,-4 0 0,-3 0-1,-1 0 1,-3-2 0,2-1 0,1-1 3,-3 0 0,1-2-1,-2 2-1,-1-1-2,-1 1 2,-3 0 1,-1-2-3,1-1-3,1-4-10,3-1-16,2 0-34,2 1-138,2 2-191</inkml:trace>
  <inkml:trace contextRef="#ctx0" brushRef="#br0" timeOffset="33915.7637">9338 5262 205,'0'0'337,"0"0"-282,0 0 23,0 0-5,0 0-29,0 0-8,-17 13 5,11-1 7,0 2-17,1-2 0,3-3-13,1 0-1,0-2-1,1 0 5,0 3-4,0 0 2,0-1-4,0 1-8,0-3 0,0 1 2,0-4-2,0-1-2,0-2-2,0-1 0,0 0 1,0 0 3,0 0 1,0 0-5,1 0 1,-1 0-4,1 0-22,0 0-40,0 0-28,2 0-60,0 0-53,2 0-32</inkml:trace>
  <inkml:trace contextRef="#ctx0" brushRef="#br0" timeOffset="37476.9768">5754 4741 207,'0'0'142,"0"0"-139,0 0 9,0 0 26,0 0 63,0 0-32,67 0 14,-39 0 1,4 0-36,0-4-2,-3 1-14,-6 2-11,-9-1 0,-5 2-8,-3 0-8,-5 0-3,-1 0 3,0 0-4,0 0 2,-7 0-3,-6 0 14,-7 2-11,-4-1 2,0 0-4,3-1-1,2 0-1,4 0-3,3 0 1,3-2-5,6 0 8,2 1-7,1 1-28,0 0-72,4 0-115,7-2-207</inkml:trace>
  <inkml:trace contextRef="#ctx0" brushRef="#br0" timeOffset="43385.1389">16960 8011 869,'0'0'24,"0"0"-24,0 0 0,0 0 0,0 0 18,0 0-2,0 0-16,0 0 2,2 4 1,-4-1 0,1 1 5,1-2 8,0 2-6,0 1 5,0 2-2,0-1 4,0-1 1,3 1 1,2-3-2,2 1 19,4-4 6,6 0 20,6 0-17,5-7-16,7-5-19,2 0-8,-1-5-2,-4 1-7,-6-4-55,-8-1-81,-7-1-171</inkml:trace>
  <inkml:trace contextRef="#ctx0" brushRef="#br0" timeOffset="44181.5806">15339 5917 260,'0'0'20,"0"0"57,0 0-20,0 0 4,0 0-8,0 0-9,49 35 15,-39-35 27,3 0-8,2 0-3,5-6 3,3-5-9,4-3-15,3-1-23,-1-1-10,2 1-18,1 2-3,0 6-95,-4 1-169,-3 5-344</inkml:trace>
  <inkml:trace contextRef="#ctx0" brushRef="#br0" timeOffset="57160.6235">6248 7551 301,'0'0'349,"0"0"-305,0 0-28,0 0 1,0 0 92,0 0-33,0 0-22,0 0-8,32-5 4,-3-1 34,10-4 2,11-3-22,8-5-14,0 0-18,-4-1 5,-7 3-10,-9 3 9,-11 3-15,-9 3-11,-8 5-10,-9 2 0,-1 0-17,-14 5-29,-12 9 14,-9 5-5,-5 2-3,-2 2-7,-5 1-11,1-1 35,-4 1 21,0-1 2,6-3 5,8-3 18,9-5 11,14-6 13,7-5-8,6-1 4,7-1 25,20-14-9,15-6-34,11-3-7,3 0 12,-1 1-2,-7 3-16,-5 3-9,-2 1-3,-3 2-27,-4 2-81,-6 3-72,-14 4-254</inkml:trace>
  <inkml:trace contextRef="#ctx0" brushRef="#br0" timeOffset="58554.6484">5303 8338 909,'0'0'76,"0"0"-63,0 0 55,0 0 52,64-39 1,-39 26-54,5 0-32,2-1-17,-1 1 3,-6 1-9,-5 3-10,-8 3 1,-6 4-3,-5 2-3,-1 0-28,-5 7 0,-16 13 1,-10 6 12,-10 4 2,-1 2-2,4-3 3,6-3 2,7-6 12,7-8 1,7-6 0,8-4 7,3-2 17,0-3 22,18-13-18,5-5-22,8-5-6,3 1 0,1-4-15,7-1-79,7-5-202,6-6-460</inkml:trace>
  <inkml:trace contextRef="#ctx0" brushRef="#br0" timeOffset="59477.9061">16139 6911 945,'0'0'37,"68"-34"-37,-33 21-30,-7 3-16,-6 4-32,-10 5-71,-6 1-145</inkml:trace>
  <inkml:trace contextRef="#ctx0" brushRef="#br0" timeOffset="59664.0143">16099 7027 574,'0'0'299,"0"0"-299,81-55-46,-51 39 41,-2 1-54,-3 2-135</inkml:trace>
  <inkml:trace contextRef="#ctx0" brushRef="#br0" timeOffset="61076.7392">5586 9328 911,'0'0'158,"0"0"-152,0 0 45,72-46 60,-50 35-32,0 0-45,-2 3-34,-2-1-12,-3 2-44,-5 2-44,-7 0-81,-3 2-234</inkml:trace>
  <inkml:trace contextRef="#ctx0" brushRef="#br0" timeOffset="63555.6235">9426 10209 917,'0'0'81,"0"0"-57,62-18 5,-37 18 31,2 0 36,1 0-16,1 0-55,-1 3-10,-1 1-10,-4-1-3,-1-2 3,-5-1-2,-6 0-2,-2 0 2,-7 0-3,-2 0 0,0 0-6,0 2-6,-15 3-14,-9 0 12,-10 3-10,-2 2 5,2-2 6,4-1-6,9 0 8,10-4 8,7-2-4,4-1-40,25-2-67,20-16-196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14:24.592"/>
    </inkml:context>
    <inkml:brush xml:id="br0">
      <inkml:brushProperty name="width" value="0.05292" units="cm"/>
      <inkml:brushProperty name="height" value="0.05292" units="cm"/>
      <inkml:brushProperty name="color" value="#FF0000"/>
    </inkml:brush>
  </inkml:definitions>
  <inkml:trace contextRef="#ctx0" brushRef="#br0">7487 888 805,'0'0'323,"0"0"-299,0 0 5,0 0 78,0 0-55,0 0 20,0 0-36,0 0-17,27-22-5,-24 19 19,2-5-2,2 1-10,4-5-7,1-2 1,3-1-4,1 0 2,-2 0 0,4 1 4,-2 1 6,2-1-3,2-1-5,3 1 3,0-1-1,0 3-7,0 1 0,-4 3-3,-2 5 2,-3-3-2,1 4-4,-1 0-1,0-1 1,5 1-3,-2 0 1,4 1 1,3-1-1,0 0 4,6 1-2,-1 0 2,0 1-3,1 0 6,-3 0-5,-3 0 2,1 0-4,-1 2 5,-1 4-5,2 0 0,-2 2 0,-1-1-1,4 2 0,-1-1 4,1 2-4,2-1 1,0 2 0,3-2-1,1 2 4,2 0-4,0-1 10,3-1-4,-3 0-2,4-1 1,0 0 2,-2-1-6,2-1 11,-1-3-8,3 3-2,2-2 4,0 2 0,0-2-1,-1-1-4,-3 1 0,-3 0 1,-4-2 2,0 1-2,0-1 2,1-1 2,0-1-5,-1 0 2,-1 0 1,-3-5-1,1-2 0,1 1-2,-3-2 0,-2 2 2,-1-1-2,-3 2 2,-4 0-2,-2 0-1,-3 1 1,-1-1-1,0 2 2,-3-2-2,0 3 0,-4 0 1,0 0-1,-1 2-1,0 0 1,-2 0-3,0 0-1,0-2-3,0 2-5,0 0 1,0 0 0,0 0 5,0-1 3,0 0 0,0 1 0,2-2 3,-2 2 0,0 0-1,0 0-1,0 0 1,0 0-2,0 0 3,0 0-1,2 0 0,1-1-1,-1 1 1,-2 0 0,0 0-1,0 0-1,0 0-3,0 0 1,0 0 0,0 0 1,0 5 2,-7 1 1,-4 1 1,-3 0 0,-2 0 0,-5 2 1,-3-2-1,-4 0 4,-3-1-4,-4-3-3,-3-1 3,-3-2 0,-5 0 0,1 0-2,2 0 4,6 2-2,5 0 0,5 0-1,6 0 0,1 0 1,3 0 0,2-2 0,1 0 1,-3 0-1,-2 0 0,-2 0-1,0-2 0,1-2 1,2 1-1,2 0 1,0 1 0,0 0 0,1 1-1,1 1 1,0-1 0,0-1 0,-1 2 0,-2-1 0,-3-1-1,0 2 1,-1-3 1,3 2-1,0-2 0,-1 0 0,2 1-1,-2 0 1,0-1 0,-1 1-1,-2 1 3,1-4-3,1 1 2,-1-1-1,0 2 0,1-2 0,2 3 0,0-2 2,2 2-2,0 2 0,1-1-1,-2 1 3,-1-1-4,2-1 2,-2 1 0,1-3 1,0 4-1,2-2 1,0 0 1,-1 1-1,0-1-1,-2 1 0,0 0 0,2 0-2,1 1 2,1 0 0,1 0 0,0 0 1,1 0-1,-3 0-1,2 0 1,-2 0 0,-2 0 0,1 0-2,-2 0 2,1 3 0,-1 0-1,2 1 0,-2 1 0,0-1 0,2 2 1,2-4-1,-1 3 1,3 0 0,-4-1 0,2 2 0,-1 1 0,1 0-1,0 3 0,0-1-1,4 3 2,-2-1 0,0 1-1,2-1 1,0-1 0,0 1 0,0-2 0,2 1-1,1-2 1,1-2 0,1-2 0,1 0 0,-1 0 1,0 1-1,1-1 0,0-1 0,-1 0 0,2 0 0,1-1 0,0-2 0,2 0 0,0 0 0,0 0 2,0 0-1,0 0 0,0 0 2,0 0-3,0-4 2,2-3-2,0-3 0,4 0-1,0-5 0,3 2-2,3-3 1,2 0 0,1 0 1,-1 1 1,2 3 0,-1 1 0,0 3 0,4-1-1,2 2 0,3 1 1,4 1 0,2 0 0,4-1 1,2 4 4,3 0 0,3 0-1,-1 1 3,-1-1-6,-3 2 3,-5 0-1,-1 0-3,-3 0 0,-1 0 3,-2 0-3,2 5 1,1-1 1,2 2-2,3 1 3,1-2 1,1 2-1,-1 1-1,0-3 2,-2 5-1,2-2-1,-3-1 2,-1 1-1,-2-2 0,1 1 1,-2-1-2,1-1 1,1 0-1,4 0-1,5 1 0,-1-1 2,3-1-3,-3-1 4,-3 1-4,-2-3 1,-5 0-2,-2-1 2,1 0-1,-4 0 2,2 0-1,0 0-1,-1 0 2,2 0-2,0 0 0,0 0 0,2 0 0,-2 0 0,1 0 3,-2-4-2,-3-1-1,-3-2 6,2-1-4,-2-1 0,3 2-1,2-3-1,-2 2 1,-3 2-1,-5-1 1,-2 4 0,-4 1-2,0-1 1,-2 1 0,-1-2 0,-1 2 1,-2 2-1,0-1-1,-1 1 0,2-1 0,-2-1-1,1 2-1,-1 0 1,0 0-2,1 0 3,-1 0-2,0 0 1,1 0 0,-1 0 0,0 0-1,1 0 1,0-2-1,1 2 0,2-1 1,1-3-2,0 1 1,1-2 0,-1 1 1,-1 2 0,-1 1 2,-3-1-2,2 2-3,-2 0-6,0 0-4,0 0-5,0 0-1,0 0-3,0 0-4,0 0-1,0 0-13,0 0-15,0 0-52,0 0-36,0 0-90,0 0-123,0 0-220</inkml:trace>
  <inkml:trace contextRef="#ctx0" brushRef="#br0" timeOffset="4167.7063">4670 6381 363,'0'0'152,"0"0"-139,0 0 26,0 0 22,0 0 19,0 0-2,0 0-25,0 0-23,11 50-2,-6-41 10,-2-2-16,1-1-10,-1 0 0,-2-2 2,4 0 1,0-4 1,1 0 6,2 0 14,3 0 11,7-16 10,7-7-15,2-4-14,5-5-11,2-2-14,3-3-3,1 3-104,1-4-286</inkml:trace>
  <inkml:trace contextRef="#ctx0" brushRef="#br0" timeOffset="5801.921">4730 7115 288,'0'0'70,"0"0"-58,0 0 47,0 0-9,0 0-1,0 0 20,9 21-6,-1-19 7,-1-1-2,0 0 2,0-1-17,2 0-2,1 0-3,4 0-16,6-11-8,9-7-10,8-7-5,8-6-3,3-6-6,5 2-15,-2 0-55,1 6-119,-5 3-234</inkml:trace>
  <inkml:trace contextRef="#ctx0" brushRef="#br0" timeOffset="6417.6221">4802 7607 488,'0'0'0,"0"0"-36,0 0 36,0 0 18,0 0 5,0 0-8,5 23-15,0-18 1,-2-1 1,3-1-2,-2 0 0,6-3 17,3 0 6,6-6-8,5-9 5,6-2-9,1-4-9,-3 1-2,0 0-4,-3 6-29,-8 1-101,0 2-274</inkml:trace>
  <inkml:trace contextRef="#ctx0" brushRef="#br0" timeOffset="6952.068">4839 8288 5,'0'0'920,"0"0"-916,0 0 4,0 0-8,0 0 31,0 0 22,-4 4-23,4-4-26,6 0 1,14-7 5,6-11-9,3-3-1,-2-3-36,-1 2-64,-6-2-80,-4 4-155</inkml:trace>
  <inkml:trace contextRef="#ctx0" brushRef="#br0" timeOffset="7311.9886">4687 8788 1251,'0'0'0,"0"0"-40,0 0 40,0 0 4,0 0-3,56-58-1,-32 47-135,2-1-158,-4 0-131</inkml:trace>
  <inkml:trace contextRef="#ctx0" brushRef="#br0" timeOffset="7754.7839">4752 9443 969,'0'0'204,"0"0"-183,0 0-7,83-45-14,-6 5-95,27-14-414</inkml:trace>
  <inkml:trace contextRef="#ctx0" brushRef="#br0" timeOffset="14864.5117">19981 2251 942,'0'0'109,"73"-12"-99,-26 9 9,4 1 41,1 1 15,-2 0 5,-2 1-39,-7 0-24,1 0-13,-4 0-2,-1 3-1,-8 0 0,-7-1 0,-10-1-1,-7 0-1,-3-1 0,-2 0-19,0 0-15,-5 0-14,-11 0 38,-9 0 10,-9 0-5,-10 0-6,-8 0 7,-7 0 5,-5 4 0,5 2 4,12-2-4,19 0-1,18-1-2,10-3-9,21 0 12,24 0-11,21 0 1,10 0-111,0-10-261</inkml:trace>
  <inkml:trace contextRef="#ctx0" brushRef="#br0" timeOffset="28998.1947">20841 5018 236,'0'0'514,"0"0"-485,0 0 5,0 0 10,0 0 62,0 0-26,0 0-38,0 0-18,2 0 3,-2 0 20,0 0 2,1 0-13,3-5 17,0-1-12,2-2-31,2-2 3,1-1 2,2 1 2,-1-1-4,1 2 9,0 0-9,-1 0-1,3 3 2,3-3-9,1 3-2,3-1-2,3 1 1,0 2 0,4 0 5,0 0-4,3 4 4,-1 0 0,1 0 4,-1 2-8,-2 6 3,-1 1-3,-5 0-1,1 3 0,-2 1 1,1 2-3,2-1 2,3 3-1,2-1 2,4 0 6,0 1 2,5-1 1,-1-2-11,2 1 18,-3-5-8,-1 1 0,-2-1-7,0-2 7,0 0 4,1-3-7,1-3 3,0 0 1,1-2 3,-1 0-3,-2 0-4,-1 0 2,-3-7-7,-5 1 2,-3 1-1,-9 0 1,-4 3-1,-3-2-3,-1 2 3,-1-1-3,0 1 0,-1 0-1,1-2 2,0 3-2,-1-1 0,0 2-1,0-1-1,-1 1 2,0 0 0,0 0-1,0 0-1,0 0-1,0 0-3,0 0 6,0 0-4,0 0-1,0 0-1,0 0-4,0 0 5,0 0 2,0 0 1,0 0 0,0 0 1,0 0 0,0 0 0,0 0-2,0 0 0,0 0-4,0 0 4,0 0 0,0 0 0,0 0 2,0 0 0,0 0 1,0 0-1,0 0 1,0 0 1,0 0 0,0 0-1,0-2 1,0-1 2,2-2-3,2 3 0,-3-1 0,1 1 0,-2 0 0,0 2 0,0 0-4,0-2-1,-4 1-2,-4 0-7,-3 1 1,-1 0 5,2 0 3,0 8 2,5 1-4,2-1 4,3 1 2,0-1-2,11-4 3,11 0 2,8-3 7,4-1 3,3 0-4,-5-6-4,-6-5 3,-7-3-2,-8 0 1,-6 2-3,-5 0-1,0 0-2,-12 2-1,-11 3-5,-6 2 1,0 4-3,3 1-8,1 0-16,2 0-79,0 9-51,-7 0-93,-3 1-217</inkml:trace>
  <inkml:trace contextRef="#ctx0" brushRef="#br0" timeOffset="29657.2799">20789 5024 542,'0'0'199,"0"0"-192,0 0 107,0 0-12,27-53-8,-25 45-23,-1 6-15,-1-2-26,0 4 12,-3 0-42,-10 0-9,1 11 3,-1 5 5,4 3-1,8-1 2,1 0-1,7-4 1,12-3 12,6-5 18,1-3-5,-2-3 5,-4 0 1,-6-5 3,-5-5-8,-7-2 2,-2-3-16,0-1 0,-8 1-12,-9 1-7,-4 4-14,1 3-13,0 6-9,3 1-40,2 0-29,4 9-24,-1 4-46,1 2-8,1 0-39,-1 2-119</inkml:trace>
  <inkml:trace contextRef="#ctx0" brushRef="#br0" timeOffset="30003.778">20769 5050 406,'0'0'210,"0"0"-184,0 0 159,0 0-83,0 0-9,0 0-10,-14-30-58,-18 27-19,-16 3 6,-13 0 6,-9 0 9,-4 0-3,-8 3 9,-4-2 2,0 2-4,9-3-20,15 0-11,21 0-8,20 0-66,21-2-40,7-4-74,32-1-175</inkml:trace>
  <inkml:trace contextRef="#ctx0" brushRef="#br0" timeOffset="30635.9486">22205 5104 644,'0'0'50,"0"0"-8,0 0 114,0 0-40,0 0-20,0 0-37,80-27 9,-28 27-14,13 0-2,8 0-15,2 0-9,-1 0-11,-7 0-17,-8 0-8,-13 0-88,-16-2-172,-18 0-279</inkml:trace>
  <inkml:trace contextRef="#ctx0" brushRef="#br0" timeOffset="31332.4289">20387 4765 287,'0'0'615,"0"0"-595,0 0 25,0 0 42,0 0-35,0 0 16,6 10 16,8 2-27,2 1-7,2 2-14,2 2-6,3 3-10,-2 5-3,-1 1 1,-5 1-13,-5 0-3,-6-1 1,-4-3-1,0-1 1,0-3 2,-4-2-2,-8-3-3,-3-1 0,-4-2-1,-5-1-5,1 0-16,-1-3-21,5-3-24,7-2-45,10-2-17,2 0-58,26-10-186</inkml:trace>
  <inkml:trace contextRef="#ctx0" brushRef="#br0" timeOffset="34932.2198">21197 5356 989,'0'0'141,"0"0"-105,0 0 111,0 0-54,0 0-53,0 0-26,18 8-10,-2 21 0,-1 6 14,-2 0-10,-5-2-6,1-2-2,-2-6 0,0-7 5,0-7-4,3-11-1,4 0 1,4-16 10,3-13-8,-1-9-2,0-4-1,-3-4 0,-2 3-28,-3 4-20,-2 14-41,-1 13-141,-6 12-170</inkml:trace>
  <inkml:trace contextRef="#ctx0" brushRef="#br0" timeOffset="35395.5743">21449 5609 1380,'0'0'27,"0"0"-26,0 0 64,0 0-32,45 60-10,-44-28-7,-1 3-9,0 1-7,-2-4-4,-5-7-47,2-7-12,0-8-14,5-9-35,0-1 59,0-15 46,0-13 5,0-9-23,0-4 21,5-2 4,7 1 3,0 7 11,1 4 10,0 7-3,-2 8 10,3 6-3,-2 5-17,1 5-7,0 0-4,-2 0-5,-5 11-6,-5-1-7,-1 5-24,0-4 3,-15 1-11,-3-2 12,-2-1 1,5-1 7,4-4 30,6 4 0,5 0 2,0 4 45,5 2 9,6 2-24,-1 2-13,6 3-11,4 1-8,7 2-36,7 2-128,7-1-210</inkml:trace>
  <inkml:trace contextRef="#ctx0" brushRef="#br0" timeOffset="44876.4383">9135 3013 279,'0'0'64,"0"0"35,0 0 29,0 0 20,0 0-1,0 0-8,0 0 1,0 0-9,-4 15-32,20-15-22,13 3-21,12-2-6,9 0-5,7-1-3,2 0-13,-4 0-3,-1 0 3,-6 0-6,-8 0-2,-9-2-12,-10 1 0,-11 1-4,-5 0-3,-5 0-2,0 0 0,0 0 0,0 0-6,0 0 6,0 0-5,0 0 5,0 0 2,0 0-2,0 0 0,0 0-2,0 0 2,0 0-2,0 0 0,0 0-2,0 0-2,0 0-4,0 0-6,0 0 1,0 0-12,0 0-20,0 0-32,0 0-38,-2-4-78,2-3-96,0-4-443</inkml:trace>
  <inkml:trace contextRef="#ctx0" brushRef="#br0" timeOffset="47298.1632">20117 3051 830,'0'0'43,"88"-4"-37,-27 4 4,5 0 41,-1 0 42,-5 0-19,-8 0-7,-9 0-37,-9 0-21,-8 0 5,-8 2-10,-7 0-2,-6-1 1,-5-1-3,0 0-32,-3 0-2,-17 0 17,-9 0 11,-8 0-8,-8 0-1,-3-2-13,-4 2 8,-1 0 16,-1 0-3,6 5-23,15 4-59,23-3-82,18-5-222</inkml:trace>
  <inkml:trace contextRef="#ctx0" brushRef="#br0" timeOffset="57978.3638">10392 8888 289,'0'0'4,"0"0"-4,0 0-16,0 0 16,0 0 15,0 0 6,0 0 8,1 11-2,-1-1-2,0 0-5,1 0-11,0-2 0,2-3-5,-1 0 0,1-2 3,1-3 1,3 0 18,4 0 12,1-8 1,6-7-17,0-1 0,1-2-13,-2 0-3,-3 4-6,2 1-34,-6 0-75,-4 4-63,-3 3-130</inkml:trace>
  <inkml:trace contextRef="#ctx0" brushRef="#br0" timeOffset="58173.3993">10393 8926 404,'0'0'28,"0"0"16,0 0-21,53-55-6,-33 43-17,8-5-33,6-9-289</inkml:trace>
  <inkml:trace contextRef="#ctx0" brushRef="#br0" timeOffset="64019.3326">10413 9004 218,'0'0'50,"0"0"-45,61-69-5,-30 38-51,1-3-78</inkml:trace>
  <inkml:trace contextRef="#ctx0" brushRef="#br0" timeOffset="72525.6889">13095 9058 300,'0'0'36,"0"0"-9,0 0 2,0 0 13,0 0-6,0 0 30,0 0-27,0 0-17,-16-22-3,14 21 2,2 0 1,-2 1 8,2 0-5,0 0-14,0 0-9,0 0-2,0 0-4,0 0-2,0 0 0,0 0 6,0 0-1,0 0 1,0 2 0,0-2 1,0 0-1,0 0 1,2 0-1,-2 0 2,3 0 3,1 0 12,5-7-9,4-5-6,3-5-1,3-2 0,0-2 0,-2 3-1,-3 2 0,-5 4 0,-1 4-42,-2 1-45,-4 6-37,0 1-68</inkml:trace>
  <inkml:trace contextRef="#ctx0" brushRef="#br0" timeOffset="72900.4359">13066 8990 135,'0'0'18,"0"0"-18,0 0 8,0 0 17,0 0 26,0 0-1,-18 25-4,17-21-23,0 0-13,0 1 2,-1-1-8,2-1 2,0-2-3,0-1 7,0 0 9,0 0 10,9 0 38,5-5-15,6-9-26,5-6-10,2-4-8,2-2-3,3-1-5,1-4-17,3 2-43,2-1-108,2 0-103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16:00.958"/>
    </inkml:context>
    <inkml:brush xml:id="br0">
      <inkml:brushProperty name="width" value="0.05292" units="cm"/>
      <inkml:brushProperty name="height" value="0.05292" units="cm"/>
      <inkml:brushProperty name="color" value="#FF0000"/>
    </inkml:brush>
  </inkml:definitions>
  <inkml:trace contextRef="#ctx0" brushRef="#br0">12894 2400 463,'0'0'246,"0"0"-208,0 0 21,0 0 51,0 0-37,0 0 2,0 0-19,0 0-11,58-4 21,-20 4-5,6 0-4,1-1-9,-3-3-3,-5 2-4,-8-1-5,-9 1 8,-9 2-21,-7 0-17,-3 0 2,-1 0-8,0 0 1,0 0-1,0 0-31,0 0-18,0-2-8,0 2-24,0-2-71,2-3-44,7-1-183</inkml:trace>
  <inkml:trace contextRef="#ctx0" brushRef="#br0" timeOffset="1092.3105">19357 2516 599,'0'0'0</inkml:trace>
  <inkml:trace contextRef="#ctx0" brushRef="#br0" timeOffset="2726.0274">23334 10387 758,'0'0'33,"0"0"-33,0 0-69,29 61 21,-26-42 31,-3-3-8,0-2 1,1-2-3,2-6 15,3-2 12,5-4 49,7 0 88,10-10-20,11-9-29,8-4-39,6-4-15,0-3-17,-3 1-12,-5-1-5,-7 4-63,-10 1-113,-12 8-203</inkml:trace>
  <inkml:trace contextRef="#ctx0" brushRef="#br0" timeOffset="3100.7801">23212 10369 554,'0'0'71,"0"0"-65,0 0 4,0 0 26,6 74 10,1-47-21,0-1-13,1-4-9,1-5-2,-2-4 3,0-4 4,-1-4 14,-2-2 15,4-3 10,6 0 32,11 0-7,11-12-35,13-1-11,11-6-25,8-4 0,5-3-1,2-5-43,0-6-86,-5-2-146</inkml:trace>
  <inkml:trace contextRef="#ctx0" brushRef="#br0" timeOffset="17194.0967">23277 10399 693,'0'0'54,"0"0"-24,0 0-1,0 0 7,0 0 15,0 0 5,0 0-28,10 5-15,-3 8 6,0-1-7,-3-1-2,1-1 3,2 0 14,0 0 7,2-1 3,2-1-14,-1-3-4,2-1-3,3-4 13,8 0 1,6-18-11,10-12-7,4-13-12,7-11-10,3-5-30,0-1-2,-2 4-47,-8 11-33,-4 10-255</inkml:trace>
  <inkml:trace contextRef="#ctx0" brushRef="#br0" timeOffset="27428.2084">9677 4318 643,'0'0'43,"0"0"-2,69-12 70,-36 9-4,3 0-28,4 1-10,3 1-23,-2-1-7,-5 1-5,-3 0-12,-6-1 0,-3 2-11,-6 0-1,-7 0-2,-4 0-1,-4 0-7,-1 0 1,-2 0 0,0 0-1,0 0 2,0-2 6,0 2-8,0-1-7,0 1-32,0-1-22,0-2-32,2-3-39,1-3-259</inkml:trace>
  <inkml:trace contextRef="#ctx0" brushRef="#br0" timeOffset="28720.9323">3478 5353 461,'0'0'322,"0"0"-249,0 0 2,0 0 24,0 0-12,77 0-41,-16 0-2,10 0 0,4 1-14,0 0 19,-6 0-9,-10 1-9,-14 0-14,-8 0-5,-16 1-11,-8-1-1,-11-2 0,-2 0-7,0 0-26,-2 0-6,-14 1 31,-9 0 6,-9 0-4,-3 0-4,-3 0 1,-1 3 9,0 0 1,2 0 0,6-1 3,9 1-1,10-2-3,10-2 1,4 0 0,0 0 5,2 0-6,16 0-8,7-2-80,7-4-59,4 1-141,-2-3-162</inkml:trace>
  <inkml:trace contextRef="#ctx0" brushRef="#br0" timeOffset="36527.4535">13170 4745 637,'0'0'26,"73"108"6,-39-50 4,-7-8-20,-10-5-15,-2-7-1,-5-9-4,-1-11-144,1-14-236</inkml:trace>
  <inkml:trace contextRef="#ctx0" brushRef="#br0" timeOffset="37019.4615">13115 4537 897,'0'0'0,"96"-41"-34,-9 16 34,21 2 18,11 0 13,-4 7 7,-13 5-10,-14 3-25,-18 1-2,-13 2-1,-14 0 2,-9 1 0,-9 1-2,-12 0-5,-9 3 2,-4 0-21,0 6-19,-3 16 43,-5 14 10,0 15 1,6 15 19,2 15 11,0 6-2,9 4-16,1-4-23,3-11 3,3-11 2,5-12-5,1-10-3,-2-8 2,-5-10-4,-8-8-7,-6-3-3,-1-7-6,0-4-8,-9-3 3,-7 0 25,-6-3 0,-10-9-5,-11-1 3,-19 0-1,-23-3-4,-25 0-6,-21 0-48,-15 3-55,-3 8 21,12 5 35,18 5-44,27 8-196</inkml:trace>
  <inkml:trace contextRef="#ctx0" brushRef="#br0" timeOffset="42322.6718">19065 4879 547,'0'0'33,"0"0"-5,0 0 27,0 0-12,0 0-18,0 0 6,0 0-18,6 11-9,0-2 3,1 0 15,0 1-8,-2 0-7,-2-3-1,1-1-1,-4-1-3,3-3 1,1-2 4,-1 0 13,5 0 25,6-2-6,6-7-25,5-5-2,1-1-9,5-1 1,5-4-4,17-2-10,20-11-155,24-9-293</inkml:trace>
  <inkml:trace contextRef="#ctx0" brushRef="#br0" timeOffset="42900.5743">22292 4796 634,'0'0'0,"0"0"-10,79 1 10,-41-2 1,5-14-1,5-6-60,4-8-97</inkml:trace>
  <inkml:trace contextRef="#ctx0" brushRef="#br0" timeOffset="56788.2452">10355 8142 308,'0'0'131,"0"0"-30,0 0-40,0 0 27,0 0 18,0 0-41,0 0-5,0 0-32,64-22-2,-46 20-4,-4 2-5,1 0-8,-3 0-4,-1-1-5,-2 1-2,-6 0-5,-2 0-25,-1 0-16,0 0-13,0 0 15,-7 0 46,-3 5-3,-2 0 3,-2-3 0,1 2 5,-1-1-3,1 0 1,4-2 4,5 1 10,4-2-6,0 0 34,0 0 3,11 0-13,6 0-22,2-6-5,-1 1-2,-4 1-2,-1-1-2,-5 3-2,-4 0-9,-1 1-23,-2 1-48,-1 0-56,0 0-112,0 0-150</inkml:trace>
  <inkml:trace contextRef="#ctx0" brushRef="#br0" timeOffset="63861.9151">23083 4932 407,'0'0'172,"0"0"-138,0 0 25,0 0 48,0 0-26,0 0 13,0 0-22,0 0-17,0-13-1,0 12 13,0-2 0,0-3-14,0-4-8,3-6-10,10-6 21,8-9-18,12-6-14,4-6 10,8-1-8,1-4 3,4-2 11,3 0-19,-3 1-9,-3 5 0,-6 10-2,-10 9-2,-10 10-7,-7 6 1,-7 7-2,-7 2-8,0 0-43,0 14-88,-2 11-205,-12 5-134</inkml:trace>
  <inkml:trace contextRef="#ctx0" brushRef="#br0" timeOffset="64942.6591">23163 9913 932,'0'0'128,"0"0"-123,0 0-5,0 0 24,0 0 53,0 0-11,-63-7-31,57 9-22,-1 3-2,1-3 1,3 3-11,1 2 4,0-3-1,2 3-1,0-2 6,2 1 10,12 1 15,6 1 21,7-2-4,9-1-1,15-5 1,15 0-2,20 0-31,16-15 33,15-6-15,7-8-10,7-7-13,3-4 24,-7-4-8,-8 4-20,-16 5-5,-22 8-3,-22 9-1,-25 8 0,-20 6-26,-12 2-30,-4-4-68,-30-8-167,-20-12-334</inkml:trace>
  <inkml:trace contextRef="#ctx0" brushRef="#br0" timeOffset="69435.0202">22295 6032 197,'0'0'0,"0"0"-18,0 0 17,0 0-1,-7 61 2,4-56-4,0-5-48</inkml:trace>
  <inkml:trace contextRef="#ctx0" brushRef="#br0" timeOffset="69615.2993">22295 6032 61,'-15'10'157,"15"-24"-11,0 3-81,0 3 18,0 1-66,0 2 7,0 2 3,-1 1-11,0 2-12,1 0 6,0 0-10,0 1-6,0 11 6,0 2 12,0-1-12,1 3-3,2 0-16,-3-2-67,4-1-171</inkml:trace>
  <inkml:trace contextRef="#ctx0" brushRef="#br0" timeOffset="70442.7601">22919 6077 112,'0'0'80,"0"0"-29,0 0-19,0 0 26,0 0-55,0 0-3,2-27-6,-2 27 4,0 3 2,-4-1 2,4-2-2,0 0 0,0 0 0,0 0 0,0 0 0,4 0 4,0 0 19,-1 0-12,0 0 9,-3 0 11,0 0 8,0 0-29,0 0 0,0 0-7,-1 2 1,-4 5-4,1 3-6,2 2-21,0 4-11,2-1-129</inkml:trace>
  <inkml:trace contextRef="#ctx0" brushRef="#br0" timeOffset="71281.4414">20494 6315 113,'0'0'0</inkml:trace>
  <inkml:trace contextRef="#ctx0" brushRef="#br0" timeOffset="71515.5454">20060 6011 726,'0'0'0,"0"0"-119,0 0 10,0 0 20,0 0-32,0 0 80,5 4-81</inkml:trace>
  <inkml:trace contextRef="#ctx0" brushRef="#br0" timeOffset="72220.314">19019 8850 1030,'0'0'89,"0"0"-89,0 0-4,0 0-80,0 0-55,0 0-98,29-5-192</inkml:trace>
  <inkml:trace contextRef="#ctx0" brushRef="#br0" timeOffset="72436.4291">19576 9272 1111,'0'0'0,"0"0"-31,0 0-83,0 0 9,0 0 62,0 0-118,2 1-223</inkml:trace>
  <inkml:trace contextRef="#ctx0" brushRef="#br0" timeOffset="72654.291">19282 8916 1111,'0'0'43,"0"0"-24,0 0-19,0 0-5,0 0-11,0 0-61,-7-25-124,17 38-148</inkml:trace>
  <inkml:trace contextRef="#ctx0" brushRef="#br0" timeOffset="72857.0258">19622 9192 917,'0'0'190,"0"0"-190,0 0-125,0 0-79,0 0-14,0 0-50</inkml:trace>
  <inkml:trace contextRef="#ctx0" brushRef="#br0" timeOffset="77037.8693">18762 5778 871,'0'0'0,"0"0"-25,0 0 25,0 0 9,0 0 20,-5 69 5,5-55-17,0-5-1,0-4 6,4-5 6,12 0 17,9-14 16,7-12-26,9-10-20,4-7-9,-1-4 5,3 3-10,-1 3-1,2 3-140,4 4-475</inkml:trace>
  <inkml:trace contextRef="#ctx0" brushRef="#br0" timeOffset="77887.5747">24080 5177 377,'0'0'29,"0"0"-18,0 0 26,0 0 2,0 0 42,0 0 10,-3 58-8,-3-38-20,0-6-9,1-5 24,4-4-12,1-4 8,0-1 5,0 0 2,0 0-28,16 0-26,11-8 6,12-6-20,7-6-6,-3-3-1,-5-1 3,-6-2-8,-7 0-1,-5 3-100,-1 4-125,-1 7-136</inkml:trace>
  <inkml:trace contextRef="#ctx0" brushRef="#br0" timeOffset="78307.4527">23834 5219 198,'0'0'659,"0"0"-622,0 0-28,0 0 16,0 0 5,0 0-20,0 17 5,0-2 10,5 2-8,2-1-1,1 0 0,3-3 3,3-4 12,5-1 10,9-7 6,7-1-12,3-6-7,7-15 0,-2-5-18,4-3-10,-2-2-4,2-1-22,-2 2-126,-4 3-229</inkml:trace>
  <inkml:trace contextRef="#ctx0" brushRef="#br0" timeOffset="78654.2695">23774 5243 817,'0'0'0,"0"0"-86,0 0 86,0 0 2,0 0 67,0 0 12,45 57-1,-26-52-35,7-5 9,12 0 23,10-6-8,9-13-32,2-3-7,-2-5-11,-7-4-10,-3-2 2,-5 5-11,-5 5-76,-9 8-119,-14 11-182</inkml:trace>
  <inkml:trace contextRef="#ctx0" brushRef="#br0" timeOffset="78857.8567">23868 5340 1294,'0'0'9,"59"-40"-9,-15 24-36,8 3 32,5 4-38,-5 3-178,-11 2-367</inkml:trace>
  <inkml:trace contextRef="#ctx0" brushRef="#br0" timeOffset="79546.9596">18118 8579 702,'0'0'81,"0"0"-45,0 0 48,0 0-5,0 0-2,0 0-34,3 64-22,-3-52-13,0-3-4,1-6-2,3-3-1,4 0 7,9-13 41,13-11-34,13-6-15,3-4-62,1 0-34,-11 3-181,-12 4-444</inkml:trace>
  <inkml:trace contextRef="#ctx0" brushRef="#br0" timeOffset="82824.5186">20399 5746 245,'0'0'10,"0"0"-3,0 0 4,0 0 10,0 0 21,-61-12-27,52 8-10,1 1 11,1-1 28,0 1-11,0 0 14,-1 0-8,0 1-26,-1 1-7,-1 1-5,1-2 0,-1 2 4,0 0-4,0 0 0,-2 0 2,0 0 7,3 3-5,1 2 3,0 0-4,1 3-2,3-2-1,-3 3 7,1-1 5,0 2 15,-1 1 6,0 3-12,-1 1 4,-2 2-7,1 0-5,0 4-1,0-2 1,1 3 4,1-2-5,1 1-2,0 1-3,1 0-1,-2 3 2,-2 2 3,0 1-3,0-1-5,-1 0 0,2 0 5,1-4-2,1 0-2,1 0-3,-1 0-2,0 1 1,-1-1 2,-1 2-2,0 0-1,-1 0 1,0 1 0,0 0-1,0-1 1,-4 2 6,1 2 6,-2 0-1,-3 3 6,0 0-2,1-2 2,2 2-2,-1-2-1,4 1 0,1 0 14,0 0-15,3 0 6,1 0 3,2 1-7,1 5 6,-3 3-3,-6 4-3,-4 1-2,-8 0-6,-2-1-2,1 1 4,1-4 2,5 0 7,6-3-4,4-2-6,3 0 3,2-1-4,-2 3-4,1 1 0,-1 1-1,-2 2-2,-1 0-1,1-4 2,0 0-1,1-2 0,0 1 1,-1 3 1,-2 1 1,-1 1-2,1 1 2,0 1-2,0 0-2,1 0 1,0-3 0,1-4 0,2-3-1,2-3 0,1 0 5,-1-6 11,1 2-4,-3 0-12,0 1 7,-2 2-3,0 1 5,2-2-7,2-1 1,0-2-3,4 1 7,0-1 1,0 1 3,0 2-7,0 2 1,0 3-4,-5 2 1,-4 1 0,-2-1-1,2-4 0,4-3 0,1-2 0,4-4-1,0 1 10,0 4-4,0 2 4,0 3-2,-2 0-8,-3 3 2,0-2-1,1-1-1,1-2 2,-1-4-2,2 1-2,2-1 2,0-2 1,0 0 3,6-3 4,3 3-6,-1-1 2,-1 0-3,-1-2 0,0 0-1,1-1 1,0-1 2,2-2 1,3-1 2,1-3 6,3 1 7,0-3-4,3-1 0,-1-1-12,2-2 3,-2-4 2,0-1 4,1-1 2,2-1 0,-1-1 0,0 0 2,-1 0-9,3-10-6,1-2 3,4-3-4,3-4 3,2-1-1,0-3-1,2-3 0,1 0 0,-2-4 1,-1 0-2,-4-1 2,-4-1 1,0 1-1,-2 0-2,-2-1 2,-2-2-1,-2-2-1,-2-3 1,4-5-2,1-8 1,3 0-5,2-5-1,2 3 6,0-1-1,-2 0 2,-3-1-3,-1 3 0,-6-1 2,0 0-2,-1-3 0,-1-3 1,3-1-1,0-3 1,2 0-9,-2-2 5,-2 2-4,0 3 3,-1-1-1,-1 1 5,1 0 1,1 2 1,0 1 0,1-1 0,1-2 0,0-2 1,-1-1-2,0 1 1,-3 3-3,-2 4-10,2 4 12,-4 4-3,0 4 4,-1 1 0,0-2 1,-1-5-1,1-2 0,0 1-1,1 2 2,-2 2-1,0 7 1,-3 2-1,0 0 0,-2 0-1,0 0 1,0-1-1,0 0 1,0-1 0,0-1-1,0-2 1,1 1 1,2 0-1,-1 0-1,-2 3 1,0 1-4,0 7-13,-8 2-7,1 2 17,-3 3-2,1 0 8,-1 3-4,1-1 4,-1 0-2,3 1 3,-4-1-1,4 2-2,-2 1-2,0 2 4,0 0-4,-1 1-1,1-1 3,-1-1-12,2 1 11,-1 0 3,0 2 0,-2 3 0,2 2-1,0 5 1,-3-2-1,-1 4 0,-3 0 0,-4 0 1,-5 3 0,-4 0 0,-5 0 1,-3 0 0,-1 0-1,0 0-1,4 0-1,4 2-9,4-1 6,6-1-5,6 0 0,4 3-14,6-1-3,3 0-45,1 4-89,0-2-191</inkml:trace>
  <inkml:trace contextRef="#ctx0" brushRef="#br0" timeOffset="83781.9019">22313 6028 547,'0'0'133,"0"0"-128,0 0 22,0 0 40,0 0-42,0 0-20,0 0-5,0-4-26,0 4-91,1 0-101</inkml:trace>
  <inkml:trace contextRef="#ctx0" brushRef="#br0" timeOffset="84000.3747">22986 5946 942,'0'0'0,"0"0"-45,0 0 0,0 0-88,0 0-74,0 0-121</inkml:trace>
  <inkml:trace contextRef="#ctx0" brushRef="#br0" timeOffset="84404.1006">22265 8766 981,'0'0'0,"0"0"-4,0 0-211,0 0-126</inkml:trace>
  <inkml:trace contextRef="#ctx0" brushRef="#br0" timeOffset="86362.38">20768 7471 929,'0'0'92,"-59"42"-38,18-10 23,-1 2 25,-2-2-16,3-2-46,4-3-8,1-1-26,1-3-6,4-1-15,0 0-78,3-4-68,3-4-75,5-7-76,9-7-41</inkml:trace>
  <inkml:trace contextRef="#ctx0" brushRef="#br0" timeOffset="86562.8134">20297 7449 298,'0'0'670,"0"0"-591,0 0-35,0 0 10,102 61 88,-47-3-40,5 10-51,1 6-32,-4 1-15,-4-5-4,-4-3-15,-5-5-94,-6-9-176,-8-10-391</inkml:trace>
  <inkml:trace contextRef="#ctx0" brushRef="#br0" timeOffset="98930.4982">7945 10476 725,'0'0'111,"0"0"-88,0 0 75,0 0-26,0 0-13,61-32-25,-40 25-22,-1 2-4,-4-1-7,-2 5-1,-5 1-1,-2 0 1,-5 0-8,-2 0-27,0 0-40,0 0 3,-11 6 36,-10 1 0,-3 3 0,-6-2 16,2-1 8,3-2 12,8-1 2,6-2 5,5-1 15,6-1 5,0 0 3,3 0-20,13-2-10,6-10-122,4-6-263</inkml:trace>
  <inkml:trace contextRef="#ctx0" brushRef="#br0" timeOffset="111168.7351">8478 11237 747,'0'0'88,"0"0"6,0 0-26,0 0-24,0 0 62,0 0-7,0 0-36,79 3-33,-58-2-18,-1 2-6,-6-3 1,-1 2-4,-3-1-3,-3 0 1,-2-1 2,-2 1-2,-3-1-1,0 0-3,0 0-7,0 0-6,-7 0 2,-4 0-5,-5 0-5,1 0 3,3 0 0,4 0-17,3 1-2,3 1-5,-1-1-5,3 0-1,0 1-12,0-2 0,0 0 3,0 0-9,0 0 14,7 0-41,0 0-44,0 0-48,-1 0-66</inkml:trace>
  <inkml:trace contextRef="#ctx0" brushRef="#br0" timeOffset="127868.162">8637 11962 830,'0'0'138,"0"0"-103,0 0 15,0 0 11,0 0 13,84-12-28,-50 12-23,3 0-10,3 0-13,4 0-88,-1 0-78,-8 0-185</inkml:trace>
  <inkml:trace contextRef="#ctx0" brushRef="#br0" timeOffset="136607.7875">9078 13511 366,'0'0'55,"0"0"-7,0 0-4,80-1 6,-59-3-5,-4 3 4,0 0-9,-4 1-23,-5 0-10,-4 0-7,-2 0-9,-2 2 1,0 2-16,0 0 7,0-1-5,0 1-1,-6-2 12,0 0 11,2-1 2,1-1-1,3 0 6,0 0 31,0 0 9,0 0-17,8 0-25,5-1-2,0 0-3,2 1-2,1 0-107,-2 0-75</inkml:trace>
  <inkml:trace contextRef="#ctx0" brushRef="#br0" timeOffset="146336.3646">20694 6414 80,'0'0'82,"0"0"-37,0 0-2,0 0-43,0 0-125</inkml:trace>
  <inkml:trace contextRef="#ctx0" brushRef="#br0" timeOffset="147094.8193">22293 5757 88,'0'0'54,"0"0"-9,-9 70-14,9-45-4,0-2-5,-2 2-8,-2-2-8,-2-4-4,2 0 2,0-5-4,1 0-4,3-3 3,0-2-20,0-1-15,0-4-35,5-4-16,0 0 14</inkml:trace>
  <inkml:trace contextRef="#ctx0" brushRef="#br0" timeOffset="147376.3803">22266 5927 54,'0'0'59,"-3"-57"-59,3 31-14,0 2 14,0 3 30,0 2 19,0 2-36,0 4-4,0 3 3,-2 3 17,2 4 29,0 3-45,0 0-13,0 0-6,0 7-13,4 9 14,-1 5 5,0 4 13,-3 1 6,0 1 6,0 2 10,0-2-14,0-2-15,2-3-6,3-3 0,1-3-19,-2-4-27,-1-5 4,-3-1-29,0-6 40,0 0-48,0-8-10</inkml:trace>
  <inkml:trace contextRef="#ctx0" brushRef="#br0" timeOffset="148179.5221">22924 5837 231,'0'0'96,"0"0"-85,0 0 6,0 0-3,0 0 39,0 64 27,0-28-20,0-2-45,0 1-9,0-5 32,-3-1-23,3-3-15,-2-4-1,2-7-38,0-1-11,0-7-29,0-5-41,0-2-92</inkml:trace>
  <inkml:trace contextRef="#ctx0" brushRef="#br0" timeOffset="157841.6643">23132 10385 0,'0'0'10,"0"0"-6,0 0-4,0 0 36,0 0 42,0 0-34,0 0-5,53 38-8,-48-36-26,2 1 5,0-3 35,2 0-5,2 0 10,4 0 16,2 0-19,4 0-14,6-5-12,4-4-21,5-4-20,8-3-50,6-7-128</inkml:trace>
  <inkml:trace contextRef="#ctx0" brushRef="#br0" timeOffset="238520.2805">18613 7554 956,'0'0'0,"0"0"-21,0 0-81,0 0 94,0 0 8,0 0 20,0 0 18,-11 0-20,11 0-18,0 0-37,7 0-111,25 4 7,21-4-109</inkml:trace>
  <inkml:trace contextRef="#ctx0" brushRef="#br0" timeOffset="239090.8712">21631 7299 918,'0'0'38,"0"0"-36,0 0 18,0 0 50,0 0 17,0 0-9,1 3-43,-1-1-21,0-2-13,0 1 6,0-1-5,0 0 6,0 0-8,0 0 4,0 2 4,0-2-8,0 2 0,0-1-2,0 0-4,0-1-9,0 0-8,0 0 3,0 0 2,0 0 2,0 0 16,0 0-1,0 0 2,0 0 3,0 0-1,0 0-2,0 0-1,0 0-4,0 0 3,0 1-1,0-1-11,0 1-14,0-1-3,0 0-4,0 0-4,0 0-3,0 0-19,0 0-20,1 0-21,4 0-30,-1 0-60,-1-6-82</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18:43.993"/>
    </inkml:context>
    <inkml:brush xml:id="br0">
      <inkml:brushProperty name="width" value="0.05292" units="cm"/>
      <inkml:brushProperty name="height" value="0.05292" units="cm"/>
      <inkml:brushProperty name="color" value="#FF0000"/>
    </inkml:brush>
  </inkml:definitions>
  <inkml:trace contextRef="#ctx0" brushRef="#br0">15191 1661 727,'0'0'27,"0"0"43,66-1 17,-37-4-13,1 3-35,0 1 12,-2 1-43,-2 0-8,-6 0 0,-10 0-54,-7 0-66,-3 0-65,-17 0 1,-17 0 46,-7 0 42,-6 2 96,3 1 56,3-2 51,9 1 38,12-2 9,10 0-22,10 0-35,3 0-18,33 1-41,23 1-38,23-2-129,16-5-462</inkml:trace>
  <inkml:trace contextRef="#ctx0" brushRef="#br0" timeOffset="6393.2506">18619 3896 70,'0'0'553,"0"0"-534,78-12-15,-50 9 17,-3 3 51,-1 0-3,-2 0-18,0 0-29,-3 0-12,-4 0 0,-5 0 6,-5 0-9,-4 0-7,-1 0-6,-2 0-33,-16 0 19,-5 0 15,-6 0 4,-1 4 0,0 0 0,3 2 0,4-2 1,8-1 0,5-1 1,8-1 0,2-1 11,2 0 31,14 0-28,9 0-15,9 0-3,7 0-66,7-8-194</inkml:trace>
  <inkml:trace contextRef="#ctx0" brushRef="#br0" timeOffset="9837.2482">17953 6047 620,'0'0'110,"0"0"-110,0 0-8,0 0 8,0 0 28,0 0-7,0 0-11,10 55-6,-10-44-3,0-4 0,3 1 6,3-4-3,2-3 20,6-1 17,5 0 12,6-3-21,4-9-9,5-2-8,6-4-11,5-1-4,5-2-68,9-2-112,7-1-336</inkml:trace>
  <inkml:trace contextRef="#ctx0" brushRef="#br0" timeOffset="10677.2262">21017 7523 432,'0'0'93,"0"0"-87,0 0 36,0 0 12,0 0-30,0 0 26,0 66-11,0-48-15,0-4 9,2-1-6,2-4 4,-1-4 21,3-1-1,3-4 4,10 0 5,12-4-20,12-10-39,10-6-1,4-2-84,0-6-134,0-4-332</inkml:trace>
  <inkml:trace contextRef="#ctx0" brushRef="#br0" timeOffset="29242.802">4254 7076 732,'0'0'45,"0"0"-8,0 0 79,63-14-5,-35 11-5,3 1-25,7 0-38,4 1-12,3 1 8,3 0-10,0 0 3,-2 0-14,-1 0 0,-4 0 2,-3 0 7,-4 0-8,-6 0-8,-5-2-1,-5 2-7,-4 0 5,-5 0-1,-4 0-2,-3 0-5,-2 0 0,0 0-2,0 0-7,0 0-46,0 0-25,0 0-15,0 0-69,0 7-37,2 3-105,-2 0-200</inkml:trace>
  <inkml:trace contextRef="#ctx0" brushRef="#br0" timeOffset="30373.5162">4538 8810 410,'0'0'403,"0"0"-389,0 0-7,94-19 47,-40 15 45,7-2-1,5-2-18,-4 1-9,-5 0-33,-12 2-7,-14 4-8,-10 1-11,-9 0-9,-7 0-3,-5 0-7,0 4-6,-2 5 5,-15 3 0,-9 0-3,-8 2-10,-4-1 17,0-2-2,1-1 3,3-2-3,7 0 5,7-4 2,10-1 1,8-2-2,2-1-13,1 0-109,21-8-132,12-11-383</inkml:trace>
  <inkml:trace contextRef="#ctx0" brushRef="#br0" timeOffset="31896.4916">19854 7595 653,'0'0'2,"0"0"-2,0 0 0,0 0 8,0 0 23,0 0 4,13 62-12,-13-52-10,0-1 22,1-3 3,3 0 21,3-3 1,2-2-1,5-1-3,9 0-14,8 0-41,4-10 24,3-2-23,-1-3-2,-4-1-21,-1-2-85,-4-6-93,-1-3-280</inkml:trace>
  <inkml:trace contextRef="#ctx0" brushRef="#br0" timeOffset="32226.1998">19927 7660 342,'0'0'287,"0"0"-278,0 0 11,0 0 26,0 0 10,22 61-20,-15-53-22,4-4-6,0 2-6,2-6 14,3 0 19,3 0 7,4-11-17,7-4-15,8-6-10,11-6-50,12-8-249</inkml:trace>
  <inkml:trace contextRef="#ctx0" brushRef="#br0" timeOffset="39473.1766">15555 7561 1005,'0'0'13,"0"106"-1,0-16 13,-11 12 32,-8 7 12,-4-4 5,3-4-22,2-5-33,8-12-12,8-14-7,2-14 0,25-15-51,12-16-46,6-11-29,0-11-36,-3-3-60,-4-18 30,-2-13-62</inkml:trace>
  <inkml:trace contextRef="#ctx0" brushRef="#br0" timeOffset="39655.264">15915 8150 218,'0'0'140,"16"-89"13,-14 61-15,-2 11 31,0 9-14,0 8-21,0 15-93,0 18-19,0 15 76,0 8-43,-5 2-36,-1-1-8,1-4-11,5-5-20,0-10-127,0-9-118,7-14-169</inkml:trace>
  <inkml:trace contextRef="#ctx0" brushRef="#br0" timeOffset="39886.24">16166 7895 1081,'0'0'42,"0"0"10,0 0-21,0 0-10,0 69 69,-6-11-9,-6 3-13,-3 3-56,-1-4-5,-1-7-1,5-10-6,4-8-65,6-12-44,2-8-123,0-15-134,-2 0-267</inkml:trace>
  <inkml:trace contextRef="#ctx0" brushRef="#br0" timeOffset="40505.5895">15898 8204 942,'0'0'71,"0"0"-64,92-25-2,-33 17 13,5 2 4,-1 1 17,-5 1-7,-5 2-26,-6-1-5,-6 0-1,-4-3 0,-8 0 1,-5-1 0,-9-2-1,-3 2 3,-4 1 3,-2 1 10,-4 5 53,1 0-23,-3 10-37,0 13-1,0 10 23,0 5-16,-16 4-8,-4 0 2,-3-5-1,0-4-6,7-8-2,5-10-1,9-10-14,2-5-18,4-18 29,16-14-16,3-10-12,2-12 18,0-5 13,-4-4 1,-3 3 1,0 7 0,0 13 3,-2 13 18,2 12-6,-2 12-4,0 3-12,-4 8-5,-3 11 2,-7 4-6,-2 1-21,-9 0 22,-12-2-13,-6-1 13,0-3 8,4-1 3,8 0 18,9 2 20,6 1-6,8 5 11,12 2 9,6 2-1,1 1-17,0 1-18,-2-4-4,0 1-15,-3-2 3,1-6-3,1-5-46,3-8-38,6-7-35,4-4-80,3-18-159,-1-6-181</inkml:trace>
  <inkml:trace contextRef="#ctx0" brushRef="#br0" timeOffset="40726.0513">17113 8075 573,'0'0'141,"3"-75"-57,-3 50-7,-10 13 39,-8 8-24,-4 4-44,-6 19-27,-3 16-7,3 9 17,9 7-1,13-3 6,6-6-21,18-6-11,10-10 1,1-7-2,1-8-3,0-7-21,0-4-39,-1-2-44,2-10-90,-3-4-113,-2 0-133</inkml:trace>
  <inkml:trace contextRef="#ctx0" brushRef="#br0" timeOffset="41138.2728">17855 8111 910,'0'0'361,"0"0"-315,0 0-16,0 0-26,-6 78 34,2-16 19,-3 9-6,-3-2-25,-1-3-21,4-6-5,0-11-3,5-13-38,2-13-22,0-11-24,0-12-89,0-14 55,5-17-63,2-11-137,0-4 24</inkml:trace>
  <inkml:trace contextRef="#ctx0" brushRef="#br0" timeOffset="42609.039">18086 7979 241,'0'0'492,"0"-58"-481,0 38-9,-14 5 13,-9 9 37,-5 6-2,-1 6-27,-3 23 12,5 15-2,5 17 22,1 14 27,5 6 3,-2 5 2,1-3-41,-3-6-24,-1-5-12,6 0-8,1-8-2,-2-14-10,-3-13-32,-9-28-63,-2-9-68,2-14 11,7-21-26,8-12 8,11-10-61,2-2 138,19 2 103,12 5 205,13 2-20,8 8-7,0 6-28,4 7-44,-3 8-19,-6 5-41,-5 3-12,-6 6 0,-8 5-14,-5 2 1,-5 0-6,-2 2-4,-3 14-8,-4 8 1,-4 8 3,-3 6 5,-2 4-2,0-1-3,0-5-4,0-7-2,0-8 0,2-10-1,10-7-8,3-4-2,2-12 4,4-12 5,-3-3 1,0-3 4,-4 6 18,-2 5 24,-4 8-1,-4 9-16,1 2-27,-1 12-2,1 11-4,1 5 4,-3-1-23,-1-4-22,1-5-59,3-7 3,8-10 33,6-1-41,7-18 79,8-11 0,-3-6 30,2-4 48,-5 1 41,-3 3-16,-5 1-23,-8 6-16,-10 6-4,-3 8-30,-8 8-9,-8 6-40,1 6 6,5 14 18,6 4 14,4 5 11,0 1 1,9 3 6,0-3 30,-3 1 9,-6-1 0,0-1-13,-5-2-10,-12 1-10,-1-5-11,-3-1-2,1-7-68,6-7-29,8-8 7,6-1 30,2-18 44,18-9 9,7-2 7,6-4 56,2 2 27,2 1 0,-2 1-5,-3 5-39,-3 2-12,-3 2-20,-7 8-5,-5 3-2,-7 4 0,-6 4-1,-1 2-4,0 0-37,0 0-13,-3 14 47,-6 5 8,4 4 2,1 3 1,4 2 12,0 0 0,9-3-2,7-4-1,2-8 2,2-7-10,5-6 3,4 0 1,1-10-3,2-10 0,-3-5-2,-5 0-1,-7-2 2,-7-1 2,-9-2-6,-1 3-2,-7 6-37,-10 8 0,-1 8-1,2 5-9,1 1 20,3 10 20,7 4 4,3 0 4,2 0 1,0-2 0,11-2 7,5-3 12,5-3 6,2-2 3,-1 1-2,-1 0-3,-2 1-6,-2 2-6,-3 1-3,-3 6-7,-4 2 3,0 3-2,-5-1 0,-2 2 0,0-5-1,0-2-1,-2-3-2,-7-3-17,0-5-34,-3-2-1,-1 0-30,-1-9-49,1-8-55,3-8-71</inkml:trace>
  <inkml:trace contextRef="#ctx0" brushRef="#br0" timeOffset="42804.5787">19158 8153 631,'0'0'258,"72"-5"-168,-35 21-13,-4 12-18,-8 9-17,-11 5-23,-12 3-10,-3 3-9,-22 0-30,-13-3-44,-5-3-24,-6-2-85,-6-7-35,-5-5-100</inkml:trace>
  <inkml:trace contextRef="#ctx0" brushRef="#br0" timeOffset="43059.28">17939 8636 1312,'62'-19'21,"15"15"-20,13 4 4,14 0-1,8 4 20,6 9 4,-2 2-21,-14 1-7,-15-2-27,-17-4-15,-19-2-50,-18-3-62,-19-2-129,-14-3-155</inkml:trace>
  <inkml:trace contextRef="#ctx0" brushRef="#br0" timeOffset="43202.998">18571 8722 785,'0'0'0,"92"-47"-291</inkml:trace>
  <inkml:trace contextRef="#ctx0" brushRef="#br0" timeOffset="46326.2691">5689 9788 288,'0'0'4,"0"0"11,0 0 3,0 0 0,0 0 54,0 0-13,0 0-17,-49-26-9,44 21 7,-1 1-7,-1-1-14,0-2 5,2-3 8,5-2 0,0-5-14,0-8 2,4-11-10,11-12-9,2-8 5,-2-3 45,-4 4-33,-9 8 8,-2 3 10,0 6-11,0 4-2,-6 1-13,0 6 11,0 2-19,1 3 11,3 7-5,-1 4-6,1 4 5,0 3-7,0 1 4,-1-3-3,1 5 1,2-1-2,-1 2 1,1 0-3,0 0 2,0 0 0,0 0-1,0 0 1,0 0 0,0 0-2,0 0 0,0 0 2,0-1 0,0-4 3,0 0-3,1-4 2,6 1-1,-1-1 0,0 2 0,-2 1-1,0 1-1,-1-2 0,1 1 1,1-1 2,4-2-2,3-2 0,3 0 0,1 3-2,-2 3 2,-3 2 0,-4 3-1,-2 0-4,-3 0 2,1 0 3,-3 0 1,0 0 0,0 0-1,0 0 1,0 0 0,0 6-1,0 0-1,0 9 0,0 7 1,-6 4 6,-5 6-3,0-1 3,0 0-3,2-2 1,2-1-2,0 1-2,0 3 1,1 8 2,-1 5-3,2 8 7,3 7 10,-1 1-1,3-5-12,0-8-1,0-14 1,5-12 4,6-6-7,-1-4 0,-2-3 4,1-3-5,-4-2 6,-3-2-6,-2-2 1,0 0 1,0 0 2,0 1-1,0-1-3,-9 0-14,-2 3-10,-1 0-50,0 4-53,4 4-117,2 2-46</inkml:trace>
  <inkml:trace contextRef="#ctx0" brushRef="#br0" timeOffset="47570.865">5667 13695 402,'0'0'116,"0"0"-44,0 0 25,0 0-12,-16-71-22,13 46 2,2-1-1,-2 3 14,3 8 5,-2 6 1,0 6-16,2 3-25,0 0-40,0 5 2,14 15 6,4 12 17,2 11 6,-2 11-16,-1 11-8,-4 8-4,-2 0-2,0-4-4,-4-12 6,-2-10-6,0-15 2,-5-13-1,2-8-1,-2-7 0,0-4 3,0 0 1,0 0-2,0-13-2,-5-16-24,-6-15-18,-3-19 0,-4-13 10,-5-11 13,-1 1 8,-6 12-2,-2 13 7,4 18 6,7 13 13,6 8-5,8 8-5,3 3-2,4 5 0,0 4 0,0 0 0,0 2-1,0 0-5,9 0-2,9 9 7,3 1 14,6-1-5,0-1 3,2-3-1,1-2 9,0-3-6,2 0-2,-4 0 4,-4 0-3,-6 6-8,-2 3-2,-5 2 2,-1 3 1,-3 6 2,0 2-1,2 7 9,4 7 2,1 8-5,4 6-5,0 3-2,-2 0-4,7-6-2,0-5-6,4-4-41,7-9-40,3-4-75,-1-3-32,-2-6-109,-2-9-159</inkml:trace>
  <inkml:trace contextRef="#ctx0" brushRef="#br0" timeOffset="48539.3109">7900 13525 434,'0'0'161,"0"0"-131,0 0-23,0 0 58,22 84 41,-17-48-13,3 4 2,5 8-26,4 5 10,5 3-9,2 4-27,4-5-17,-4-7-22,1-7-2,-4-11 2,-5-8-2,-5-4-2,-5-9 0,-3-3 0,-3-6-1,0 0-1,0-21-3,-7-13-36,-6-9-17,-1-16-11,-9-1 12,-4-6 24,-7 4 26,0 12 6,4 7 2,7 12 3,8 6 3,6 5-6,6 8 2,1 2-3,2 6 2,0 4-1,9 0-1,14 8-1,7 8 1,3 1 3,-4 1 0,-1-4-2,-3-4 0,-2-5 3,0-5 12,2 0 2,-3-8-8,-1-1-2,0 9 19,-1 0 8,1 12-6,-1 20-1,1 13 9,-5 9-23,-3 4-3,1-4-10,-1-7 5,1-7-1,2-11 6,-2-6-8,-5-10-3,-1-3-1,-3-6-42,-2-4-131,-3 0-264</inkml:trace>
  <inkml:trace contextRef="#ctx0" brushRef="#br0" timeOffset="49379.5421">8118 9210 765,'0'0'142,"0"0"-142,0 0-88,45 82 83,-28-42-21,-4-1 22,-6-3 4,-1-4 8,-1-6 0,0-6-2,0-7-3,-1-8-6,0-5 8,1 0 5,7 0 31,3-14-24,4-1-5,3-3-9,-1 2 16,-1 2 18,-3 4-16,-6-1-10,-2 0 5,-3-5-1,-4-6 3,1-5-8,0-2-6,1-2 2,3 5-2,2 5 3,-2 6-7,-3 8 0,-2 7-59,-2 0-165,0 0-241</inkml:trace>
  <inkml:trace contextRef="#ctx0" brushRef="#br0" timeOffset="50039.6619">11224 9331 639,'0'0'10,"0"0"-20,0 0-1,-65-6-31,55 23 42,3 2 2,6 3 23,1 5 6,0 6-9,1 2-9,6-1 3,-1-3-2,1-4 17,1-4-15,3-3-1,3-5-9,5-4-3,3-5 9,5-3 6,3-3-15,1-3 23,-1-10-15,-3-7-6,-4-4 0,-4-2-3,-6-4-2,-3-3-15,-6-3-109,-4-6-280</inkml:trace>
  <inkml:trace contextRef="#ctx0" brushRef="#br0" timeOffset="61679.8976">21014 6175 736,'0'0'8,"0"0"-8,0 0-7,0 0 7,0 0 4,0 0 5,71 58-4,-63-45 7,-3-3 2,0-2 1,0-4-3,4-1 7,8-3 8,8 0-3,7-7-21,5-8-3,-3-1-26,-2-5-54,-4-2-109,-4-4-164</inkml:trace>
  <inkml:trace contextRef="#ctx0" brushRef="#br0" timeOffset="61960.269">21069 6241 783,'0'0'78,"0"0"-78,0 0-2,0 0 2,77-6 23,-44 2-8,2-1-3,-1-1-9,-2-1-3,-2 0 0,-2-2-57,-4-2-183,-3-1-202</inkml:trace>
  <inkml:trace contextRef="#ctx0" brushRef="#br0" timeOffset="63341.9089">12599 11466 814,'0'0'42,"0"0"-14,0 0-21,0 0-6,0 0-1,0 0 11,0 0 7,0 0-2,49 68-8,-43-47-5,2-3 3,2-6-4,1-3 1,6-5-2,4-4 7,4 0-5,5-8 3,1-8-6,2-3-3,-3-5-14,1-2-52,-1-5-64,-5 0-149</inkml:trace>
  <inkml:trace contextRef="#ctx0" brushRef="#br0" timeOffset="63649.5485">12574 11578 869,'0'0'0,"0"0"-5,0 0 5,0 0-16,0 0 16,0 0 3,71 5 19,-53 2 4,4-3-8,6-4-9,6 0 1,5-13-5,6-10-5,3-5-1,0-3-17,-5-3-44,-5 4-18,-8 4-84,-10 1-30</inkml:trace>
  <inkml:trace contextRef="#ctx0" brushRef="#br0" timeOffset="70019.3435">10257 11933 170,'-15'54'10,"2"7"-10,2 0-119</inkml:trace>
  <inkml:trace contextRef="#ctx0" brushRef="#br0" timeOffset="83438.6148">8901 6015 3,'0'0'102,"0"0"-66,61-2 5,-52 2-10,-7 0-30,-2-1 3,0 1 8,-5 0-1,-7-1 3,-4 1 20,-9-2 30,-5 2-34,-1-1-26,3-1 1,8-2 31,9 1 11,8-2 19,3 3 14,0-2-39,13-2-26,8 1-6,11-3-8,2 3-1,1 0 0,-6 3-127,-6 2-176</inkml:trace>
  <inkml:trace contextRef="#ctx0" brushRef="#br0" timeOffset="91023.4394">21132 9098 283,'0'0'684,"0"0"-684,0 0 0,0 0 48,7 71 19,-7-33-13,-1 5 9,-12 0-43,-2-2-15,-2-6 0,4-8-1,5-12-4,5-6-1,3-9-35,0 0-27,4-17 55,9-10-36,1-7-30,-2-10 37,1-2 34,1-4-4,5 1-13,6 3 20,5 5 50,3 10 24,0 9-5,-4 11-4,-2 11-12,-8 9-24,-2 20-13,-8 13 14,-6 5-5,-3 5-14,-7 0-9,-7-3-2,-1-4-29,3-7-61,1-7-82,2-10-141,-1-6-233</inkml:trace>
  <inkml:trace contextRef="#ctx0" brushRef="#br0" timeOffset="91646.5621">21112 9354 842,'0'0'195,"73"-44"-194,-26 26-1,-1 2 0,-3 2-25,-2 3-53,-6 3-81,-7 3-86,-2 1 82,-4-1-83,-2 1 246,-1 1 108,-2-1 79,0 4-18,-3 0-18,-1 9-48,-2 11 7,-5 7-32,-3 4-30,-3 2-6,0-2-30,-10-2-6,-3-7-4,3-7-2,4-8-19,4-7 7,2 0 12,0-14 15,2-11-14,10-7 3,3-4-4,1 2 26,5 2-13,-1 6 11,0 7 18,0 9 6,0 9-16,0 1-18,-2 11-8,-1 12-1,-5 5-4,-7 3-1,-5-1 0,0-3-5,-7-7-1,0-7-24,2-7 2,3-6-31,2 0 59,0-15 5,4-9 2,10-4 16,5-2-1,2 2 5,1 5 4,-4 8-3,-2 7 2,-7 6-2,0 2-14,-2 11-13,-2 13 6,-3 4-7,-2 3-6,-3 2-17,-8-5-33,0-3-63,4-9-60,5-7-141,2-9-52</inkml:trace>
  <inkml:trace contextRef="#ctx0" brushRef="#br0" timeOffset="92466.4047">21993 9231 711,'0'0'132,"0"0"-123,0 0 92,0 0 15,0 0-60,64-2-8,-51 27 6,-3 4-43,-5 1-5,-5 0-6,0-3 0,-5-3-25,-3-7-20,1-7-22,5-8 3,2-2 25,0-16 38,10-13 1,8-5 0,2-2 15,0 2 26,-1 5 27,-3 7-15,-3 8-16,-3 7-3,-1 7-17,-1 1-17,0 18-17,1 6 12,-2 7-8,-6 3-26,-1-1-1,0-4 12,0-7 22,0-8 6,2-8 1,10-7 6,4 0 8,5-10 3,1-7-5,-1-3 9,-3 0-4,-4 2-5,-5 3-8,-3 8-1,-5 2-4,-1 5-16,0 0-33,0 14-36,0 3 81,0 2 4,0-2 0,11-4 1,7-4 6,6-6 3,3-3-1,2-1-2,-2-12 0,-4-3-2,-5-3 14,-7 3-1,-6-1-5,-5 3-13,0 5-6,0 5-32,-7 4-2,-1 6-1,0 10 26,2 2 11,6-1 2,0-3 0,8-6 2,13-6 7,9-2 13,2-2 5,2-13 10,-3-7-18,-4-5 2,-3-5 1,-4-4-12,-2-2 0,-6-2-5,-5-1 3,-3 3-2,-4 5 0,0 11 15,-7 11-5,-4 11-10,0 0-4,-3 21-8,3 12 8,2 8 9,6 1-3,2 2-6,1-3-3,0 0-46,0-4-26,0-5-64,-1-6-131,-4-8-114</inkml:trace>
  <inkml:trace contextRef="#ctx0" brushRef="#br0" timeOffset="92937.0617">22819 9288 1008,'0'0'33,"60"-34"-22,-39 25-6,-6 3 4,-6 2-4,-2 1-5,0-2-18,-3 1-20,1-3 27,-3 0 0,-2 2-3,0 1 12,0 4-11,0 0-10,-2 7 21,-3 10 1,5 4-6,0 3 4,2-4-37,12-3-3,2-7 34,2-8-21,1-2 28,3-6 2,-1-12 23,1-2 55,-2 0-2,-5 7 0,-4 3-15,-1 5-12,0 5-19,-1 0-30,1 17-10,1 9 1,-4 6 4,-3 0-28,-4-2-7,0-5 24,-2-10 7,-3-4 7,3-8 4,2-3 5,0-7 58,0-13-5,11-5-11,2-4-4,0 0-17,0-1-17,-2 3-11,-2 3-31,-2 6-111,-4 9-123,-1 8-329</inkml:trace>
  <inkml:trace contextRef="#ctx0" brushRef="#br0" timeOffset="95892.759">20457 10289 149,'0'0'711,"0"0"-706,0 0 40,0 0 29,0 0-28,0 0 36,-23 115 85,34-35-70,-3 11-46,-2 7 3,-4 6-15,-2 3-3,0-3-13,-9-8-17,0-8-3,4-16 0,3-14-2,2-17-2,0-16-20,9-11-40,-4-12-40,2-2-25,0-23-23,0-23-160,2-18-234</inkml:trace>
  <inkml:trace contextRef="#ctx0" brushRef="#br0" timeOffset="96604.3409">20502 10207 391,'0'0'112,"0"0"-54,0 0 38,0 0 11,105-34 20,-16 26-11,33 3-1,45 2-16,35-3-8,26 0-22,13-1-27,-7 0-14,-15 3 7,-24 3 0,-22 1-16,-23 0-7,-22 0-6,-30 1 5,-25 5-6,-27 2-4,-20-2 1,-14-2-2,-10-2-8,-2 1-1,0 1-6,-2 1 2,-5 3 13,-3 0 8,0 2-5,3 6-1,-3 5-2,2 18 3,1 14 8,0 19 5,0 15-2,-2 11-4,0 4-2,-2 6-2,1 0-1,-1-1 0,0-1 1,4-4 6,0-5-2,4-9-10,3-13 9,0-11-2,0-8-6,0-9 3,0-9-4,0-8 2,0-9 0,-14-7-2,-8-5 0,-14-5 0,-13-2 2,-17-2-2,-20-7-9,-23-11-5,-32-9-9,-31-6-17,-27-2 10,-25 1-9,-16 8-34,-6 10 12,4 15-6,14 3 6,30 19 21,34-1 26,38-6 14,43-7 4,39-7-4,34-3-118,20-17-120,31-8-366</inkml:trace>
  <inkml:trace contextRef="#ctx0" brushRef="#br0" timeOffset="97346.9049">21076 10887 199,'0'0'208,"0"0"-54,0 0-13,0 0-7,-21-70-33,23 49-30,14-4-8,11-3 1,12-6 3,12-5-10,12-3-15,8-1-11,6 3-3,12 6 12,8 4 8,11 9-8,8 7 0,2 8-5,-4 6-3,-11 0-4,-16 3-5,-15 10-16,-16-2-6,-10 3 0,-8-1-2,-10 1 2,-8-3-2,-7 2 0,-6-4-7,-4-2-15,-3 0-28,0-3-16,-6-1-2,-10 0-20,-5 0-53,-5 3-27,-2 0-104,-2 2-166</inkml:trace>
  <inkml:trace contextRef="#ctx0" brushRef="#br0" timeOffset="98165.0532">21339 10677 1051,'0'0'140,"0"0"-138,87 67 60,-43-24 18,-1 8-16,-3 5-13,-5 1-20,-5 1-11,-6-4 0,-6-3-18,-5-6 3,-3-8-5,-6-11-25,-1-11-17,-2-12-27,-1-3-4,0-22-15,-4-11-41,-7-10 13,-7-6 43,-5-6-22,-2-1 11,-5 3 43,-1 6 41,3 9 19,4 11 37,3 9-2,3 10 12,2 3-4,1 5-33,0 0-7,1 0-10,1 11 4,4 2-4,2 0-3,4 3 2,3-2-5,0-1 1,0-4 3,1-7-6,11-2 4,9 0 21,7-15-18,4-5-7,1-1-1,-2-2 2,-3 3 8,-2 2 29,-5 4-18,-5 3-4,-3 5 5,-5 2-11,0 3-10,0 1-4,3 3-6,6 11 3,2 5-18,2 3-75,0 4-64,-2-1-157,-5-1-214</inkml:trace>
  <inkml:trace contextRef="#ctx0" brushRef="#br0" timeOffset="98661.1007">22130 10833 455,'0'0'484,"0"0"-443,0 0-32,0 0 37,48 72 23,-33-41-29,-3 2-20,-4 0-11,-1-4-9,-1-6 4,-2-4-4,2-7-5,1-3-16,0-6-1,2-3 9,0 0 13,-2-8 0,-4-9-2,-3-4-6,0-4-1,-17-1 9,-4 3-8,1 7-5,2 8 9,5 8 4,4 0-3,0 6-8,-1 8 6,-4 4 3,-1 0 2,-1 4 0,2 0-1,3-2-70,4-2-231</inkml:trace>
  <inkml:trace contextRef="#ctx0" brushRef="#br0" timeOffset="100565.005">20487 11298 235,'0'0'93,"0"0"-83,0 0 26,0 0 70,0 0 15,0 0 10,-21-10-41,21 10-31,0 0-5,0 15-10,2 9 66,3 6-33,-4 1-30,-1 1-20,0-1-7,-1-1-6,-8-5-8,-2-2 0,3-4-4,-1-6 1,5-3-3,1-4-28,3 0-22,0-1 4,0-1-8,10 0-14,6 1-25,1 0-68,0-3-29,0-2 4,0 0-174</inkml:trace>
  <inkml:trace contextRef="#ctx0" brushRef="#br0" timeOffset="101076.1997">21492 11659 43,'0'0'49,"0"0"-24,0 0-12,0 0 14,0 0 19,0 0-6,30 3-21,-28-3-15,-2 0-2,1 0-2,-1 0 0,1-5-39,2-1-85</inkml:trace>
  <inkml:trace contextRef="#ctx0" brushRef="#br0" timeOffset="105495.2267">20406 11285 80,'0'0'150,"0"0"-98,0 0 0,0 0-14,0 0-25,0 0-6,-26-7-4,20 7-2,0 0 3,1 0 6,0 0 8,2 0 16,2 0 12,1 0-12,0 0-21,-1-2-8,1 2-5,0 0 0,-1 0-25,1 0-15,0 0 5,0 0 27,0 0 8,0 0 2,0 0 2,0 0 0,0-1 15,0 1 3,0 0-7,0-1-5,0 1-6,0-1 3,0 1-6,0 0-1,0 0 0,0 0 0,0 0 1,0 0 3,0 0-3,0 0 4,0 0 2,0 0 1,0 0-7,0 0-1,0 0-4,0 0 1,-2 0-9,2 0 9,-3 0-1,2 0-1,0 0-7,-1 0 2,2 0 8,-2 2 4,0-1-2,-1 1 1,3 1 0,-2-3-1,2 0-15,-1 2-13,1-2 5,0 0 7,0 0-2,0 0-20,0 0 4,0 0 18,0 0-54,0 0-116</inkml:trace>
  <inkml:trace contextRef="#ctx0" brushRef="#br0" timeOffset="106105.9109">20372 11296 206,'0'0'151,"0"0"-107,0 0 18,0 0-9,0 0-29,0 0-15,-4-4-3,2 4-2,-3 0-2,-1 0-1,-1 0-1,-1 0 1,1 0-1,0 0 0,-1 0 0,2 0-9,-1 0-9,1 0 14,2 0 3,0 0 1,1 0 0,-1 0-13,0 2-6,1 0-14,-1 0-12,2 0-44,-1-1-30,2 1 18,-1-2 33,1 0 24</inkml:trace>
  <inkml:trace contextRef="#ctx0" brushRef="#br0" timeOffset="106307.687">20256 11294 31,'0'0'119,"0"0"-69,0 0 10,0 0-16,0 0-23,0 0-2,-2-2-8,2 2-10,0 0 1,0 0-2,0 0-16,0 2-49,0 0-114</inkml:trace>
  <inkml:trace contextRef="#ctx0" brushRef="#br0" timeOffset="106776.5395">20340 11290 73,'0'0'105,"0"0"-42,0 0 22,0 0 3,0 0-13,0 0-43,-11-16-7,8 15-9,-1 1-1,1 0 7,-2-1-12,0 0 1,-4 1-4,-4 0-4,-4 0-3,-3 0 0,-3 0-13,4 0 6,4 1 3,6 0-1,5-1-3,4 0 3,0 0-4,0 0-26,0 0-22,0 0-28,8 1-142</inkml:trace>
  <inkml:trace contextRef="#ctx0" brushRef="#br0" timeOffset="108709.2256">20682 11715 42,'0'0'15,"0"0"-2,0 0-3,0 0-4,0 0-4,0 0-2,10-16-6,-10 12 4,0-1-2,0-2-16,0-1 20,0 1 25,-1 1 73,-1 0-7,0 1 1,2 2-13,-1-1 14,1 2-25,-1-1 8,0 0-4,-1 2-14,2 0-3,-2 0-8,2 1-5,0 0-8,0 0-17,0 0-6,0 0-11,0 7 5,0 5 7,0 0-1,0 1-11,0 0 3,0-1-2,0 1 3,0 0-3,0-4 0,0-1 0,0 0 0,0-1-1,0-1 1,0 1-1,4-1 0,-1 1 0,1-2-1,1 0 1,1-1 4,1 0-2,-2 0 0,0 0 0,2 0-1,1 0 1,2 0-2,1 2 0,5-1 0,4 1 0,1 0 1,4 0 1,-2-2-1,2 1-1,0-2 5,0 0-3,4-1 0,-2 1-1,2 1 1,0-1-1,2 1 0,-1-1 0,0 1 1,-1 0 3,-4-1-2,0-1-1,-4-2-2,-3 0 2,-3 0-2,-2 0 2,-1 0 0,-4 0-2,-2 0 0,-4 0-2,-2 0 2,0 0 0,0 0 1,0 0 2,0 0 5,0 0-1,0 0 1,1-2 5,3-3-10,-1 0 1,1-1-2,1-1 0,-1 0 0,3-6-1,0 2 1,0-5 2,1 0 0,0-1-1,1 1-3,-3 1 3,1 2 2,-2-1 4,0 1-1,-1 4 2,0 1 2,-2 3 4,-2 2-6,0 1-5,0 0-5,-1 0 0,-8-1 5,-3 0-3,-1 0-1,0-3 0,0 3-1,-1-3 4,-3 2-4,-4 1 0,-4 0-1,-7-1 1,-5 0 0,-3-1 1,3 2-1,1-2 0,7 0 0,5 0 0,3 2 0,4-1 0,3 0 0,-2 2 0,-2-1-3,-2 0-2,-3 0-14,-2 2 2,2-3 9,2 2 3,3-1 5,4 1 0,1 0 0,4 0 1,0 2-1,2-2 0,0 0 1,1 1-1,1 1 2,2-1-2,2 1 0,0 0 1,1 0 0,-2 0 1,0 0-2,0 0 2,-1 8-2,1 1 0,0 3 0,2 0 1,0 2 0,0 3 3,0 0 5,0 1-3,8-1 2,-2-1-4,0-1 0,-3-1-2,-1-2-1,1-1 1,-1-1-1,2 0-1,0-3 1,0 0 4,6-3-4,11 0 1,13 0-4,15-2-15,9 1-66,3-1-102,-6-1-172</inkml:trace>
  <inkml:trace contextRef="#ctx0" brushRef="#br0" timeOffset="110148.4155">20914 11718 160,'0'0'222,"0"0"-174,0 0 8,0 0 30,0 0-13,0 0-12,43 8-19,-26-2-2,5-1-6,-1 2 5,2-2 3,3 1-8,0 0-8,-3-2-12,-1 0-7,-7 0-6,-5-1 1,-5-1 0,-3-1-2,-2-1-3,0 0 2,0 0 2,-3 0-1,-12 0 4,-6-6-4,-4-2-7,0 0-14,-2 0 19,2 1-1,0 0 3,2 2-3,2-1 2,2 3 2,3 0 6,2 2 2,4-1 6,4 2-4,3 0 3,1-2 11,2 2 4,0 0 2,0 0 0,7 0-5,15 0-8,8 0 0,2 2-1,0 5 5,-4 1-14,-2-1-2,-6 0 0,-6-3-5,-6 0 1,-6-3-1,-2-1-1,0 0 0,0 0 0,-12 0 11,-10 0-6,-9-5-5,-2-2-6,-4 2-12,2-1-3,2 2 16,4 0 5,10 2 0,8 0 2,8 1 8,3-1 20,0 2 1,17 0-6,15 0-13,8 0 9,5 0-2,-3 4-2,-4-1-8,-5 3-2,-10-3 4,-7 1-3,-8-2-4,-6-2-4,-2 0-2,0 0 1,-13 0 1,-10 0 6,-6 0-6,-1 0-4,3 0-2,6 0 0,5 0 3,6 0 3,5 0 0,5 0 2,0 0 4,11 0 2,14 0 7,6-1-9,6 0-1,-2 1 1,-6 0-2,-7 0 3,-10 0-7,-7 0 0,-5 0-4,0 2-17,-12-2-31,-9 3 14,-6-3-25,2 0-19,5 0 12,4-3-42,4-6-120,3-7-106</inkml:trace>
  <inkml:trace contextRef="#ctx0" brushRef="#br0" timeOffset="110952.8619">21472 7741 624,'0'0'121,"0"0"-121,0 0 2,0 0 12,42 74 39,-27-40-22,-5-2-4,-4-4-6,-2-5 1,-4-7-18,3-6 6,-2-5-4,2-5 2,4 0 24,6-6 7,3-9-36,5-8-3,0-3-35,-2-3-35,-2 1-51,-3 2-141</inkml:trace>
  <inkml:trace contextRef="#ctx0" brushRef="#br0" timeOffset="111171.4377">21474 7929 899,'0'0'0,"0"0"-36,0 0 36,0 0 18,0 0 22,0 0 2,53 46-19,-31-41-16,3-3-7,5-2-24,2 0-39,2-14-90,0-9-132</inkml:trace>
  <inkml:trace contextRef="#ctx0" brushRef="#br0" timeOffset="117408.8388">11027 11131 172,'1'138'0,"5"-14"-131</inkml:trace>
  <inkml:trace contextRef="#ctx0" brushRef="#br0" timeOffset="127193.3129">21049 7052 247,'0'0'150,"0"0"-33,0 0-99,0 0 45,0 0 43,0 0-35,0 0-10,-1 0-10,1 0-27,0 0 14,0 0-9,0 0-11,0 0 3,0 0 5,0 0-5,0 0 9,0 0-1,0 0-3,0 0 1,0 0 3,0 0 1,0 0-7,0 0-2,0 0-8,0 0-4,0 0 0,0 0-6,0 0 1,1 0 3,-1 0-4,0 0-1,0 0 5,2 0 2,-1 0-2,2 0-3,13 0-3,23-3-2,30-8-4,31-21-217,25-31-696</inkml:trace>
  <inkml:trace contextRef="#ctx0" brushRef="#br0" timeOffset="127816.0876">12023 11114 697,'83'-52'17,"37"-8"-17,37-20-8,27-30-435</inkml:trace>
  <inkml:trace contextRef="#ctx0" brushRef="#br0" timeOffset="212910.1605">21076 7665 295,'162'17'17,"-15"-8"-1,-18-7-2,-15-2-3,-15-12 2,-18-8 22,-19-9-13,-18-8-22,-22-10-76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1-11T10:21:18.687"/>
    </inkml:context>
    <inkml:brush xml:id="br0">
      <inkml:brushProperty name="width" value="0.05292" units="cm"/>
      <inkml:brushProperty name="height" value="0.05292" units="cm"/>
      <inkml:brushProperty name="color" value="#FF0000"/>
    </inkml:brush>
  </inkml:definitions>
  <inkml:trace contextRef="#ctx0" brushRef="#br0">11840 10182 509,'0'0'95,"0"0"-17,0 0 11,0 0-6,0 0-5,0 0-13,0 0-19,14-29-23,-13 16 5,1-4-1,3-4 3,0-4-16,1-3-4,0-6-3,2-6-5,-1-2 2,1-1-2,1 0 3,1 3 6,2 3 11,2 4 2,10 0-18,4 2 2,7 3-5,9 0-3,3-1 4,4-2 0,3 3-4,-4 4-2,-2 6 2,-3 9 0,-3 5 4,-3 4-4,-3 2-1,-2 14 1,-5 5 5,-1 5-4,1 5-1,-5 0 1,-3 3 2,0 2-2,-7 3 0,-2 2 0,0 2 2,0 1-3,0 2 0,6-2 1,2 1 2,1-3 1,-1-1 8,1-1-7,-1 0 17,-4-2-5,0-3-10,-2-1 0,0-1-6,-1 0 0,3-1 2,2 1-1,2-6-2,3-3 0,3-6 2,3-3 2,-2-3 0,1-4 2,-1-2 18,0-6 2,-1 0-9,1 0 8,2-6-6,3-3 6,2-4-11,2-2-5,-1-1-1,-3-3-4,-2 0-1,-3-4 0,0-2-2,2-4 0,2-2 3,0-1-2,-1-1 3,-3 0-2,-5 1-1,-7 2-1,-7 4 0,-6-2-1,-2-1-3,-1-4-32,-12-1-13,0 0-13,2 4-30,7 7-103,4 7-257</inkml:trace>
  <inkml:trace contextRef="#ctx0" brushRef="#br0" timeOffset="2168.8296">11945 9683 224,'0'0'63,"0"0"22,0 0 17,0 0-34,0 0 1,0 0-8,0-6-22,0 4 2,0 0-5,0-1-7,1-1 5,0 0-8,2-1-5,1-4 3,1-4-8,0-3-1,2-5-8,0-5-1,2-7-4,-4 0-1,-2-5 1,-3 1-1,0 3 0,0 0 4,0 6 2,-3 2 5,-1-1 0,2 1 0,0-1-8,-1 1 3,2 5 3,-1 3 29,2 7-37,0 5-1,0 4 2,0 2-3,0 0-1,0 0-9,4 17 2,9 6 8,2 8 3,-2 9-1,-2 4 4,-4 2 2,-2 2 4,-1 0 7,3-3-11,3-6-5,1-4-1,0-8-2,-2-7 0,-4-6 1,-1-4-1,-3-7 0,0 0 0,-1-3 0,0 0 0,0 0 1,0 0 1,0 0 1,0 0 3,0 0-4,0-6-2,0 0-2,0 0-2,0 1 2,0 0 1,0 1 0,0 1 1,0 0-1,0 0 0,0 0-4,3 0-1,0-2-2,1 2 4,0 1-3,-2 0 3,-1 1 0,-1 0-8,0 1-16,0 0-12,0 0-40,0 0-29,0 0-25,0-1 52,2 1 33,4-2-27,4 0 44,3-2-12,1-5-281</inkml:trace>
  <inkml:trace contextRef="#ctx0" brushRef="#br0" timeOffset="3009.14">12649 9710 281,'0'0'199,"0"0"-180,0 0 24,0 0 9,0 0-5,59-71 41,-43 49-34,0-4-32,-4 0 15,-5 0 15,-6-1 1,-1 4-23,0 2-10,0 4-5,2 4 3,2 1 5,-2 5-12,0 4-2,0 2-6,-1 1-3,0 0-5,1 8-6,-2 8 10,0 5 1,0 4 1,0 6 3,0 1-2,-9 4 5,0 0 8,-1-2-7,0-3-3,6-4-1,1-4-4,3-3 1,0 0-1,-2-3 0,1-3 1,0-1-3,1-4 4,-1 0 0,1-2 0,0-4-2,0-1 0,0-1 1,0-1 5,0 0 4,0 0 0,0 0 2,0 0-9,0 0-3,0 1 1,0-1 0,0 0-1,0 0 0,0 0 0,0 0 2,0 0-2,0 0 3,0 0-1,0 0 0,0 0-2,0 0-6,0 0-24,0 2-27,0 2-68,0 1-186,0 2-169</inkml:trace>
  <inkml:trace contextRef="#ctx0" brushRef="#br0" timeOffset="3989.9167">13111 10534 446,'0'0'73,"0"0"-44,0 0 50,0 0-29,0 0 33,0 0-22,15-31-20,-12 22-15,1-2 2,-1-5-2,2-5-6,-1-5-7,-1-2 14,1-1-13,-2 1 4,-1 3 15,-1 2-13,0 4-9,0 1-5,0 6 2,0 5-3,0 4 15,0 3-6,0 6-14,0 14-2,6 8 2,3 4 2,-2 1 0,0-1-2,-2-1 0,4 2 2,-1-2 0,2 4-1,1 2 1,0-2 5,-3-1-3,-1-3-1,-1-5-2,-2-7 0,0-6-1,-1-7 0,-3-4 0,0-2 6,0 0 5,0-8-10,0-4-1,0-5-4,0 1 4,0-2 0,-2 1 1,1 2 0,-1-1-1,0 0 0,0-2 3,0 1 1,-1-2-1,1-1-1,-2 3 0,3 4 9,0 5 2,1 3 4,0 3-2,0 2-11,0 0-4,0 0-2,0 0-3,0 0-4,0 3 9,0 4-2,0-1 2,0 1-3,0 2-17,0-1-6,0 3 9,4 1-8,-1-1-52,3 0-111,3-6-180</inkml:trace>
  <inkml:trace contextRef="#ctx0" brushRef="#br0" timeOffset="4740.397">13745 10104 401,'0'0'38,"0"0"-37,0 0 9,-19-65 38,11 38 35,-5-7 6,-1-5-19,-6-6-33,-3-2 2,0-1-2,0 4 4,7 9 39,7 12-39,6 12 26,3 6-46,0 5-13,7 9-8,12 16 0,4 8 6,0 4 0,-7 0-6,-4-2 3,-2-3-3,-5-3 2,1-4-2,-1-4 1,2-4-1,0-5 0,0-2-1,-1-3 1,0-4 3,-4-3-2,0 0 0,0 0 10,-1-13 3,-1-5-14,0-8-1,0-5-2,-3 0 3,-6-1-1,2 2-7,4 3-16,3 4-46,10 4-197,12 4-429</inkml:trace>
  <inkml:trace contextRef="#ctx0" brushRef="#br0" timeOffset="6970.2372">12020 9570 54,'0'0'38,"0"0"31,0 0 49,0 0-20,0 0-3,0 0-27,0 0-13,3-20-7,-3 11-2,0 0-18,-2-3-4,-1 2-2,-3-2-13,3 1 21,-1-1-19,0 2 7,2 1 1,1 4-6,-1 1-4,2 2-9,0 2-2,0 0-28,0 0-17,0 0-20,2 0 10,2 7 20,-1-1-22,2 1-34,-3 0-32,4-3-95</inkml:trace>
  <inkml:trace contextRef="#ctx0" brushRef="#br0" timeOffset="11208.9867">11966 9691 95,'0'0'24,"0"0"17,0 0 3,0 0 4,0 0-13,0 0-18,0 0-12,0-5 11,0 4 10,0 1 10,0-2-1,0 0-11,0 2-11,0-2 3,0 0 1,0 1-11,0 1 1,0-1-1,0-1 1,0 2 6,0-1 0,0 0-4,0 0-3,1-1-3,1 0 3,0-1 3,1 0 1,1-1-4,2-2-4,1-2 0,-2 1 1,1 0 1,0 1 0,-2 0 9,2 0-5,-1 1-3,-1 1 0,2 1-3,0 0-1,-2 2-1,-3 0 1,1-1 4,-2 2 0,0 0-1,0 0-2,0 0 1,0 0-3,0 0-4,0 0 1,0 0-6,0 0 1,0 0-9,0 4 17,-5 3 3,1-3 2,-1 0-5,1 1 0,2-3 0,-1 1 0,1 0 0,-1 0 1,1-1-1,2-1 4,-2 1-4,0-2 0,2 2-3,-4 0 4,-1 1-1,0 1 0,0-1-2,1 0 0,2-1-3,1 0 0,1-1 4,0-1 1,0 0 0,0 0 0,-1 1-17,1 1-13,0-1-37,0 2 1,0-1 32,0 2 2,0-1 4,0 0-6,-1 0-20,-1 1-1,1 0-9,0 0-28,-1-3 48</inkml:trace>
  <inkml:trace contextRef="#ctx0" brushRef="#br0" timeOffset="11956.1662">11973 9696 4,'0'0'100,"0"0"-13,0 0-16,0 0-26,0 0-26,0 0-15,-2 2-1,2 0-2,0 0 1,-3-1-2,2 0 1,1-1 2,-1 0 14,1 0 18,0 0 3,0 0 6,0 0 2,0 0-22,0 0-17,0 0-5,0 0-2,0 0 1,0 0-1,0 0 2,0 0 9,0 0 19,0 0 5,0 0-9,0 0 1,0-2-12,1 0 1,0 2-3,-1-2 3,0 1 4,0 0 1,0-1-2,0 1 0,0 0 3,0 0-7,1-2-6,1 2-4,-2-3 6,2 2 1,-1-3-4,1-1-2,0-1 0,-2 1 0,3-1 1,0 0 3,-1-1-2,1 1-6,0-4 1,1 1-3,0-2 2,-1-2 0,2-3-1,-3-2 2,0-3-1,0-3 4,-2-1 1,0 1-1,0-1-3,0 4 7,0 2 7,0 4 1,0 2-4,0 4 8,0 5-16,-2 2 5,2 1-1,-3 1-3,2 1 4,1 0-2,0 0-3,0 0-6,0 0-1,0 0-4,0 6 2,0 10 3,1 10 4,15 8 13,3 12 27,6 7 19,-2 3-17,-2-3-20,-4-3-7,-1-6-9,-3-6-6,-1-8-4,-5-10 2,-2-9-4,-1-10-23,-2-4-84,0-24-77</inkml:trace>
  <inkml:trace contextRef="#ctx0" brushRef="#br0" timeOffset="12802.4562">13147 12037 333,'0'0'122,"0"0"-4,0 0 2,0 0-10,0 0-17,0 0 2,23-26-6,-9 1-13,6-11-15,3-12-20,5-10-21,-2-10-8,-7-4 2,-10 2 12,-9 9 1,0 12 10,-9 17 10,0 15-4,4 14-18,-1 3-24,1 28-1,0 16 0,3 13 0,2 8 10,0 1-10,0 1 3,0-1-3,0-5 0,2 0-2,-2-6-10,0-6-40,0-3-33,0-11-71,0-9-78,-4-12-285</inkml:trace>
  <inkml:trace contextRef="#ctx0" brushRef="#br0" timeOffset="13807.5465">12361 13009 1020,'147'14'99,"55"3"6,46-7-6,30-6-60,2-4-16,3-1-6,-23-9 23,-34-2-19,-38 4-21,-53 0-47,-46 8-74,-44 0-124,-41 8-208</inkml:trace>
  <inkml:trace contextRef="#ctx0" brushRef="#br0" timeOffset="14272.7919">12334 12455 897,'0'0'271,"0"0"-156,0 0-76,37 67-11,-1 19 68,3 28-27,-5 17-6,-7 8 1,-10 3-23,-8-6-19,-8-7-14,-1-9-6,0-9-2,-1-17-22,-3-21-23,3-24-38,1-22-90,0-25-104,0-4-146</inkml:trace>
  <inkml:trace contextRef="#ctx0" brushRef="#br0" timeOffset="15698.9888">13040 13049 145,'0'0'22,"0"0"-21,0 0 7,0 0 16,0 0 38,0 0 12,-8 0-22,8 0-16,0 0 18,0 0-7,0 0-13,0 0-8,0 0-21,0 0 4,0 0-2,0 0-2,0 0 5,0 0 19,0 0 15,0 0 0,0 0-6,0 0-1,1 0-12,-1 0-7,0 0 4,0 0 6,0 0 8,2-7-17,1-5-2,0-2-6,-1-4-3,0-5-2,-2-7 1,0-4-7,0-3 2,0 3-1,0 1 7,-2 1 10,2-3-1,0-2 3,0-1-11,5 2-1,3 4 6,-1 6 10,-2 7 10,-3 4-10,-2 8 1,0 0-13,0 4-4,0 1-7,0 2 1,0 0 6,0 0 3,0 0 0,0 0 0,0 0-3,0 0 0,-3 0-3,-1 12 5,-1-1-3,1 5-3,3 4-1,1 2 3,0 5-3,0 1 12,5 3-12,3-1 2,1-1 0,0-2 0,1-2-1,-2-1 2,1 0-2,-4-1 3,-1-3-1,-2-3-6,-2 0-1,0-5 1,0-1 2,0-2 1,0-2-5,0-1 5,0 1-5,0-2 3,0 0-1,0 1 0,0-2 1,0 1 0,0-1 0,0 1-1,0-3 2,0 0-2,0 0 4,0-2-3,0 1-1,0-1 1,0 0 0,0 1-1,0-1 1,0 0-1,0 1 0,0 1-4,2 0-19,3 1-8,7 4-43,8-4-54,7 1-81,1-1-193</inkml:trace>
  <inkml:trace contextRef="#ctx0" brushRef="#br0" timeOffset="16293.4552">13016 13199 57,'0'0'337,"0"0"-316,0 0 13,0 0 39,0 0-15,0 0 32,-3-9-10,3 9-41,0 0 6,0 0 19,0 0 0,0-2 1,12 1-11,4-3-15,3 4-9,-4-3-13,-3 1-11,-4 1-4,-3 0-4,-3 1-4,-2 0-29,0 0-60,0 0-67,0 0-86,0 0-94</inkml:trace>
  <inkml:trace contextRef="#ctx0" brushRef="#br0" timeOffset="16719.1508">13104 13134 506,'0'0'52,"0"0"-45,0 0 24,0 0-26,0 0 69,0 0 1,0-2-50,4 2-2,1 0 1,-3 0-22,1 0 4,-3 0-3,2 2-3,0 3 2,2-2-1,-1 2 0,2 2 1,-1-3 2,-1 0 7,-2-1 9,0-3 11,-1 0-5,0 0-6,0 2-10,0-2 0,0 2-8,0-2 0,0 1 1,0 0-3,0 1 2,0 1 0,0-3-1,0 1 0,0 0 4,0-1-4,0 0-1,0 0 0,0 0-23,0 2-52,0 1-37,0 1-19,0-1-72,0 1-230</inkml:trace>
  <inkml:trace contextRef="#ctx0" brushRef="#br0" timeOffset="16850.1061">13104 13134 595</inkml:trace>
  <inkml:trace contextRef="#ctx0" brushRef="#br0" timeOffset="17108.6954">13104 13134 595,'56'31'35,"-56"-33"-35,0 2-7,0 0-22,0 0 27,0 0-1,0 0 1,0 6-9,0-4 9,0 3 0,0-3 4,-2 1-2,-1-1 1,3-2 4,0 1 22,0 2 37,13 0 36,1 1-17,-1 0-36,-4 1-9,-4-1-3,-3 0-14,-2-2-1,0-1-14,0 0 2,0 1-4,0 2 2,-7 1-2,1-3-4,-6 4-11,-2-2-47,-2-1-56,-1-3-89,0 0-83</inkml:trace>
  <inkml:trace contextRef="#ctx0" brushRef="#br0" timeOffset="17507.8764">13029 13161 423,'0'0'102,"0"0"-66,0 0 35,0 0-48,0 0 6,0 0 10,-14-15-22,12 15-16,0 0 2,0 0-1,1 5 5,0 0 26,-2 0-22,3-3 0,0 0 14,0-2 7,0 0 12,0 0 15,0 0-15,0 2-17,0 0-9,5 0-9,-3 3-8,0-1-1,-2 3-50,0-1-27,0 1-24,0 1-15,0-2 20,0 0 20,0-2-21,0-2-4,-5-1-99</inkml:trace>
  <inkml:trace contextRef="#ctx0" brushRef="#br0" timeOffset="17594.2385">13029 13161 452</inkml:trace>
  <inkml:trace contextRef="#ctx0" brushRef="#br0" timeOffset="17702.4106">13029 13161 452,'-39'29'137,"32"-35"-113,-2 2 7,-2 0-5,1 2 7,0 2 0,2 0-27,0 0-6,0 2-10,0 2-14,3 0-17,5 1-29,0-4-66,3 1-140</inkml:trace>
  <inkml:trace contextRef="#ctx0" brushRef="#br0" timeOffset="17889.2212">13254 13208 366,'0'0'0,"0"0"-13,0 0-34,0 0-120</inkml:trace>
  <inkml:trace contextRef="#ctx0" brushRef="#br0" timeOffset="22286.1691">13204 13597 247,'0'0'0</inkml:trace>
  <inkml:trace contextRef="#ctx0" brushRef="#br0" timeOffset="22524.8544">12094 13662 1085,'167'10'65,"52"11"14,30 0-31,16-4-34,2-6-12,-6-11 1,-9-3-2,-26-15-1,-30-1-10,-31 4-7,-34 8-25,-29 7-29,-33 4-39,-35 20-68,-27 4-114,-7 0-160</inkml:trace>
  <inkml:trace contextRef="#ctx0" brushRef="#br0" timeOffset="26434.0956">13241 13746 242,'0'0'70,"0"0"-64,0 0 15,0 0 22,0 0 5,0 0 56,-14 3-36,14-3-7,0 0-13,0 0-5,0 0-13,0 0 7,0 0-8,0 0-7,0 0 6,0 0 4,2-3-11,5-2 6,-1 0 3,2-2-9,-1 2 3,2 2-7,-3-2-1,-1 1 0,0 0-2,0-1-4,-1 1-4,0-2-5,1 1 0,0 1 2,2-3 1,-1 1 0,1-1 0,-1 2 0,-1-2-1,2 2 0,-2-3-1,2 1-1,1-3 3,1 0-4,-2-1 4,-2 1-1,0 1 0,0 2 4,-1 0-4,-1 0-2,3-1 4,-2 1-5,1-1 1,0-4-1,0 1 0,1-1 3,-2-1-1,0 0 1,1-1-3,0 3 5,0-5-2,2 1 0,1 2-1,-1 0-1,0 1-1,-2 2 2,-1-1-2,-1 3 1,1-1-1,-2 1 2,1 1 1,1 0-2,-2 0 0,1-2 0,1 0-1,0-2 1,1 0-1,-2 0 0,2 2 0,-2 1 1,-1 1 0,1 2-1,-1-2 0,-1 1-2,1-1 5,2 0-4,-2-2 2,3-1 0,2 3 4,-2-3-3,-1 2 1,1 1-3,-3 1 7,2 0-7,-3 2 1,1-2 2,-2 2 4,0-4-7,2 2 3,0-1 0,1 0 2,1-1-3,-1-1-1,5-1 1,-1 0-1,-2-3 0,1 2 4,0 1 0,0-3-4,-1 1-1,1 1 1,-3 0 0,-1-1 0,1 3 0,-1 0-1,2 0 1,-1 1-1,-1-2 0,2-1 0,0 0 2,-1 0-2,2-1 1,-1-1 0,-2 1-1,3-1 0,-2 1 0,3-2 0,1 2 0,0-2 3,2 1 2,-2 3-5,-2 0 2,0 2 5,-2-1-4,0 3-2,-1 1 1,0-2 1,-2 2-1,0 1 1,0 0 1,0 0 0,0 3 5,0-3-7,0 2 0,0-1 1,0 0 6,0-1-7,0-3 4,0 1-4,0-2 0,0 2-1,0 2 0,0 1-1,0 1 1,0 2-1,0 0 1,0 0-1,0 0 0,0 0 0,0-1 0,0 1 3,0 0 0,0-1-1,0 1 3,0 0-4,0 0-1,0 0 0,0 0 0,0 0 0,0 0 0,0 0 0,0 0-1,0 0 1,0 0 1,0 0-1,0 0 0,0 0 0,0 0 1,0 0-1,0 0 0,0 0 0,0 0 0,0 0 0,0 0 1,0 0-1,2 2 1,0 3-1,1-1 1,-1 1 0,0 2 0,-1 0 0,3 1 0,-2 0 0,1 0-1,4 1 0,-3-1 1,2 0 0,-1 2 1,1-1 0,-2 0 0,4 1 2,-3 0-1,2 1 0,0-1 0,2-1 0,-2 2 2,1-1-2,0 2 0,-1 0 1,1-4-1,-1 2-2,0-2 1,-2-2-1,1 1 0,1-1 0,0 0 1,0 1-2,0 1 2,4 1 2,-1 1-3,0 0 0,0 1 2,-1-2-2,2 0 0,-2-2 2,1 2 1,1 0-1,1-1-3,-1 2 5,0 0-3,0-1 0,2 1-1,0-2 1,-2-1-2,1 0 0,1 0 1,-1 3 3,3 0-4,-2 0 1,1 1-1,0-1 5,-3 1-5,2 0 0,-1 0-2,0 0 2,-1-1 2,0 0-1,-1-1 2,-3-2-5,2 1 2,0-2 0,0 2 1,2-1 0,-1-3 4,-1 2-4,-1 1-1,0-2 2,1 2 1,-1-1-1,2 0-2,-3 1 0,1-3 1,-1 2-1,0 0 1,2-1 0,-2 1 2,3-1-3,-1 1 2,-1-1-2,2 0 2,1 1 1,-1 1-2,1-3 1,-1 2-2,0-2 3,0 4-3,-2-5 0,2 1 2,-2 1-1,-1 0-1,1-2 4,0 0-4,-1 1 0,3-2-2,2 3 2,0-1 3,0 1-2,1-1-1,-2 1 1,2 0 0,0-3-1,-2 1 3,0 2-2,-1-2-2,-1 0 2,0 0-1,0 1 0,0-2 0,0 3 1,0-3-1,0 1 1,2-1-1,-1-1 1,1 1 3,0 2-3,0-1-2,2 2 2,-1-3-2,1 3 3,0-1-4,0 0 1,-1 0 1,1 0 2,-1 0 0,0-2-1,-2 1-1,-2-1 0,0 0 0,-2 2 3,0-2-3,1-1 0,0 2 0,1 0-3,0 0 3,3 0 1,-2 0-1,2 0 3,1 1-3,-1-2 1,-1 0 0,-1-1-1,0 1 0,-2-2 0,0 2 1,0 0-1,0 2 0,0-4 0,0 0-1,0 2 2,1-2-1,1 2 0,-2-2-2,-1 3 2,-2-3 0,3 0 2,-1 2-2,2 0 0,-1 1 0,0-1 1,2 0-2,0 1 1,0-1-2,1 2 4,-2-2-1,2 0-1,-3 0-1,0 1 1,-1-1 1,-2-2-1,-1 3 0,1 0 0,0-3 0,1 2 0,0 0 0,-2-1 0,-1 1 0,2-1 0,-2 1 0,0-2 0,-1 2 0,2-2 0,-3 2 0,1-2 0,-1 0-1,1 0-3,0 0 3,-1 1-1,2 1-1,-1-2 0,-1 1 0,0-1 2,1 1 1,-1-1-1,1 2 0,1-2 0,0 0 0,0 2 1,1 0 0,-3 0 1,3-2-2,-1 1 2,2 0-1,-3 0 0,1-1 1,-2 0-1,0 0 0,0 0-1,0 0 1,0 0-2,0 0-2,0 0-9,0 2-10,0-2-5,0 0-16,0 0-31,-3 0-87,-13 0-66,-6 0-98,-8-2-262</inkml:trace>
  <inkml:trace contextRef="#ctx0" brushRef="#br0" timeOffset="27603.4186">13550 14001 360,'0'0'72,"0"0"-41,0 0 52,76-12-35,-31 12 21,10 0 0,12 5-39,13 2-19,7-3 3,11-1-3,4-3-3,5 0-5,5-3-3,6-8-20,-4-1-17,-6 0-4,-13 9 19,-18 3 22,-19 0 5,-13 4 1,-16 2-6,-6-1-6,-8-5 6,-4 0 38,-2 0-21,-3 0-8,-2 0-5,-2 0-4,-2 0-5,0-6-20,0-1 0,1 0 17,0 0 8,1-1 3,-1 1 2,-1 1 9,0-1 3,0-1-3,0 0-1,-5 0 2,0 0-3,1 0-9,1 1 0,1 4 1,0 3 13,2 0-5,0 0-8,0 0 0,0 0-4,0 0 9,0 0 25,0 0 17,14 3 8,8 9 4,10 1-17,3 2-3,3-1-6,-4 1-7,-6-3-4,-7 1-10,-9-5-12,-6-4 1,-4-1-2,-2 2-3,-5 2-15,-22 3-24,-12-1 8,-12 2-20,-10 1-51,-7 1-57,-7-3-47,-2 2 14,-1-1-93</inkml:trace>
  <inkml:trace contextRef="#ctx0" brushRef="#br0" timeOffset="27962.1639">13491 13997 499,'0'0'17,"0"0"-17,0 0 0,0 0 0,-66 29 10,55-27 37,4 1 4,6-3-8,1 0 31,0 0 12,8 0-20,14 0-23,13 2-32,9 7 4,9 7-8,4 4-7,2 0-80,-3-10-258</inkml:trace>
  <inkml:trace contextRef="#ctx0" brushRef="#br0" timeOffset="36572.2715">7965 4632 156,'0'0'106,"112"-2"-29,-57 2-16,-3 0 2,-11 0-10,-12 0-27,-10 0-8,-8 0-13,-9 0 0,-2 0-2,0 0 0,-13 0 15,-14 0-11,-11 4 1,-8 5-4,-5 2-4,1 1-2,7-2 2,6-2 0,12-4 4,11-4 3,13 0 75,1 0 2,18-3-62,23-10-18,19-3-2,16-1 2,13 4-4,4 5-8,2 0-173,-3-5-91</inkml:trace>
  <inkml:trace contextRef="#ctx0" brushRef="#br0" timeOffset="46881.0286">17883 10828 1099,'0'0'83,"0"0"-83,-54 69 8,18-30 26,-9 0 16,-2 1-12,-1 1-2,1 1-13,5 3-11,8-3-10,7-5-2,13-8-4,7-12-58,7-7-77,0-7-29,16-3-51,1-16-111</inkml:trace>
  <inkml:trace contextRef="#ctx0" brushRef="#br0" timeOffset="47116.2394">17461 10806 217,'0'0'631,"0"0"-553,0 0-24,0 0 21,74 15 15,-22 24 39,8 12-45,7 7-29,0 3-1,-3 2-30,-5 0-10,-4-3-10,1-4-4,3-6-8,3-6-109,6-7-189,5-8-624</inkml:trace>
  <inkml:trace contextRef="#ctx0" brushRef="#br0" timeOffset="50059.9587">17880 10991 866,'0'0'40,"-82"-2"-24,28 19-7,-3 8 14,2 6 14,4 0 4,7 3-12,6 4-15,1-1-7,5-5-7,0-1-7,2-8-65,8-8-97,6-9-162</inkml:trace>
  <inkml:trace contextRef="#ctx0" brushRef="#br0" timeOffset="50285.2523">17487 10915 816,'0'0'4,"109"67"1,-50-27-5,-2 0-75,-7-2-20,-9-1 1,-7-2-63,-8-4-153</inkml:trace>
  <inkml:trace contextRef="#ctx0" brushRef="#br0" timeOffset="73614.1431">19406 13414 688,'0'0'137,"0"0"-127,40 82 57,-12-32 26,6 9-15,-3 3 61,-4 0-87,-5-2-43,-6-7-3,-5-11-3,-2-8-3,-6-10-1,-2-11-35,-1-7-26,0-6-15,0 0-3,-4-17 51,-8-12-36,-1-13-87,0-10 35,-2-11 19,-3-4 24,-3-2 49,-5 4 13,-1 8 8,-1 9 4,1 10 20,3 5 12,7 11 11,8 8-15,9 5 29,0 6 50,9 3-15,14 0-64,13 10 1,20 11 38,15 5-6,13 1-7,12-3-16,7-6-19,3-10 25,6-2-35,2-6 3,-3 0-8,-4-4-2,-7-9 0,-16-4-2,-10 2 1,-16 3 2,-19 2 1,-16 7 9,-11 3-13,-10 0-4,-2 0-4,0 0-21,-3 9 22,-6 10 7,-2 8 11,2 9-8,4 7 4,5 4-5,0 5 2,0 5-3,1 3 0,2 0-1,-2-2-19,-1-7 19,0-2 2,-7-2-2,0-5 3,2-5-2,-1-6-1,3-5-1,-1-11-1,0-3-22,-1-4-3,0-1 19,1 0 8,-1-1 2,0 0-1,2-1 1,0 2-2,-1-3 0,-1-1-5,-4-2-25,-8-1-8,-12 0 32,-17-14 6,-19-5-17,-23-2-22,-21-4 22,-18 0 16,-14 1-2,-4-3 6,6 7-6,14 0-72,23 8-120,26 4-96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4682-1E7E-46C5-A1E1-60E5A2920F3F}" type="datetimeFigureOut">
              <a:rPr lang="en-IN" smtClean="0"/>
              <a:t>12-01-2022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DEDB4F-D865-4779-9123-A4BB588B80BD}" type="slidenum">
              <a:rPr lang="en-IN" smtClean="0"/>
              <a:t>‹#›</a:t>
            </a:fld>
            <a:endParaRPr lang="en-IN"/>
          </a:p>
        </p:txBody>
      </p:sp>
    </p:spTree>
    <p:extLst>
      <p:ext uri="{BB962C8B-B14F-4D97-AF65-F5344CB8AC3E}">
        <p14:creationId xmlns:p14="http://schemas.microsoft.com/office/powerpoint/2010/main" val="265409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2400300"/>
            <a:ext cx="7543800" cy="1143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3543300"/>
            <a:ext cx="6858000" cy="74295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F7BB52-8142-405F-80AF-09040E3C5D54}" type="datetimeFigureOut">
              <a:rPr lang="en-IN" smtClean="0"/>
              <a:t>12-01-2022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E63A7-198E-45CA-8B61-78E56E95C239}" type="slidenum">
              <a:rPr lang="en-IN" smtClean="0"/>
              <a:t>‹#›</a:t>
            </a:fld>
            <a:endParaRPr lang="en-IN"/>
          </a:p>
        </p:txBody>
      </p:sp>
      <p:sp>
        <p:nvSpPr>
          <p:cNvPr id="7" name="Rectangle 6"/>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514350"/>
            <a:ext cx="7239000" cy="291465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7BB52-8142-405F-80AF-09040E3C5D54}" type="datetimeFigureOut">
              <a:rPr lang="en-IN" smtClean="0"/>
              <a:t>12-01-2022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514351"/>
            <a:ext cx="1828800" cy="405764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514351"/>
            <a:ext cx="5715000" cy="36576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7BB52-8142-405F-80AF-09040E3C5D54}" type="datetimeFigureOut">
              <a:rPr lang="en-IN" smtClean="0"/>
              <a:t>12-01-2022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7BB52-8142-405F-80AF-09040E3C5D54}" type="datetimeFigureOut">
              <a:rPr lang="en-IN" smtClean="0"/>
              <a:t>12-01-2022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2457450"/>
            <a:ext cx="7543800" cy="12573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3714750"/>
            <a:ext cx="6858000" cy="6858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F7BB52-8142-405F-80AF-09040E3C5D54}" type="datetimeFigureOut">
              <a:rPr lang="en-IN" smtClean="0"/>
              <a:t>12-01-2022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E63A7-198E-45CA-8B61-78E56E95C239}" type="slidenum">
              <a:rPr lang="en-IN" smtClean="0"/>
              <a:t>‹#›</a:t>
            </a:fld>
            <a:endParaRPr lang="en-IN"/>
          </a:p>
        </p:txBody>
      </p:sp>
      <p:sp>
        <p:nvSpPr>
          <p:cNvPr id="8" name="Rectangle 7"/>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F7BB52-8142-405F-80AF-09040E3C5D54}" type="datetimeFigureOut">
              <a:rPr lang="en-IN" smtClean="0"/>
              <a:t>12-01-2022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457200"/>
            <a:ext cx="3657600" cy="47982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996948"/>
            <a:ext cx="3657600" cy="2286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457200"/>
            <a:ext cx="3657600" cy="47982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996948"/>
            <a:ext cx="3657600" cy="2286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F7BB52-8142-405F-80AF-09040E3C5D54}" type="datetimeFigureOut">
              <a:rPr lang="en-IN" smtClean="0"/>
              <a:t>12-01-2022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6E63A7-198E-45CA-8B61-78E56E95C239}" type="slidenum">
              <a:rPr lang="en-IN" smtClean="0"/>
              <a:t>‹#›</a:t>
            </a:fld>
            <a:endParaRPr lang="en-IN"/>
          </a:p>
        </p:txBody>
      </p:sp>
      <p:cxnSp>
        <p:nvCxnSpPr>
          <p:cNvPr id="11" name="Straight Connector 10"/>
          <p:cNvCxnSpPr/>
          <p:nvPr/>
        </p:nvCxnSpPr>
        <p:spPr>
          <a:xfrm>
            <a:off x="758952" y="937022"/>
            <a:ext cx="36576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937022"/>
            <a:ext cx="3657600" cy="11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F7BB52-8142-405F-80AF-09040E3C5D54}" type="datetimeFigureOut">
              <a:rPr lang="en-IN" smtClean="0"/>
              <a:t>12-01-2022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7BB52-8142-405F-80AF-09040E3C5D54}" type="datetimeFigureOut">
              <a:rPr lang="en-IN" smtClean="0"/>
              <a:t>12-01-2022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6784848" cy="120015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342900"/>
            <a:ext cx="4594934" cy="30860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2" y="342900"/>
            <a:ext cx="2673657" cy="30861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F7BB52-8142-405F-80AF-09040E3C5D54}" type="datetimeFigureOut">
              <a:rPr lang="en-IN" smtClean="0"/>
              <a:t>12-01-2022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E63A7-198E-45CA-8B61-78E56E95C239}" type="slidenum">
              <a:rPr lang="en-IN" smtClean="0"/>
              <a:t>‹#›</a:t>
            </a:fld>
            <a:endParaRPr lang="en-IN"/>
          </a:p>
        </p:txBody>
      </p:sp>
      <p:cxnSp>
        <p:nvCxnSpPr>
          <p:cNvPr id="10" name="Straight Connector 9"/>
          <p:cNvCxnSpPr/>
          <p:nvPr/>
        </p:nvCxnSpPr>
        <p:spPr>
          <a:xfrm rot="5400000">
            <a:off x="2153444" y="1885752"/>
            <a:ext cx="28575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3429000"/>
            <a:ext cx="6784848" cy="120015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342900"/>
            <a:ext cx="7543800" cy="21717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2628900"/>
            <a:ext cx="7391400" cy="603647"/>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F7BB52-8142-405F-80AF-09040E3C5D54}" type="datetimeFigureOut">
              <a:rPr lang="en-IN" smtClean="0"/>
              <a:t>12-01-2022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E63A7-198E-45CA-8B61-78E56E95C23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3429000"/>
            <a:ext cx="6781800" cy="120015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514350"/>
            <a:ext cx="7543800" cy="291465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4656582"/>
            <a:ext cx="2133600" cy="273844"/>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3CF7BB52-8142-405F-80AF-09040E3C5D54}" type="datetimeFigureOut">
              <a:rPr lang="en-IN" smtClean="0"/>
              <a:t>12-01-2022</a:t>
            </a:fld>
            <a:endParaRPr lang="en-IN"/>
          </a:p>
        </p:txBody>
      </p:sp>
      <p:sp>
        <p:nvSpPr>
          <p:cNvPr id="5" name="Footer Placeholder 4"/>
          <p:cNvSpPr>
            <a:spLocks noGrp="1"/>
          </p:cNvSpPr>
          <p:nvPr>
            <p:ph type="ftr" sz="quarter" idx="3"/>
          </p:nvPr>
        </p:nvSpPr>
        <p:spPr>
          <a:xfrm>
            <a:off x="762000" y="4656582"/>
            <a:ext cx="4873869" cy="273844"/>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IN"/>
          </a:p>
        </p:txBody>
      </p:sp>
      <p:sp>
        <p:nvSpPr>
          <p:cNvPr id="6" name="Slide Number Placeholder 5"/>
          <p:cNvSpPr>
            <a:spLocks noGrp="1"/>
          </p:cNvSpPr>
          <p:nvPr>
            <p:ph type="sldNum" sz="quarter" idx="4"/>
          </p:nvPr>
        </p:nvSpPr>
        <p:spPr>
          <a:xfrm>
            <a:off x="7620000" y="4265676"/>
            <a:ext cx="762000" cy="273844"/>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E6E63A7-198E-45CA-8B61-78E56E95C239}" type="slidenum">
              <a:rPr lang="en-IN" smtClean="0"/>
              <a:t>‹#›</a:t>
            </a:fld>
            <a:endParaRPr lang="en-IN"/>
          </a:p>
        </p:txBody>
      </p:sp>
      <p:sp>
        <p:nvSpPr>
          <p:cNvPr id="8" name="Rectangle 7"/>
          <p:cNvSpPr/>
          <p:nvPr/>
        </p:nvSpPr>
        <p:spPr>
          <a:xfrm>
            <a:off x="777240" y="0"/>
            <a:ext cx="7543800"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jpeg"/><Relationship Id="rId7" Type="http://schemas.openxmlformats.org/officeDocument/2006/relationships/hyperlink" Target="http://www.google.co.in/imgres?imgurl=http://www.openelectrical.org/wiki/images/e/eb/High-Voltage-Fuse-for-Transformer-Protection-24KV-200A.jpg&amp;imgrefurl=http://www.openelectrical.org/wiki/index.php?title=Electrical_Fuse&amp;usg=__STEzmgbtMiR28eAbRp0g_V-qTsI=&amp;h=759&amp;w=800&amp;sz=98&amp;hl=en&amp;start=3&amp;zoom=1&amp;tbnid=oqN8hqkxUUonXM:&amp;tbnh=136&amp;tbnw=143&amp;ei=6sd8UsOyJoKlrQezu4DYBA&amp;prev=/images?q=high+voltage+fuse&amp;um=1&amp;hl=en&amp;gbv=2&amp;tbm=isch&amp;um=1&amp;itbs=1&amp;sa=X&amp;ved=0CC8QrQMwAg" TargetMode="External"/><Relationship Id="rId12" Type="http://schemas.openxmlformats.org/officeDocument/2006/relationships/image" Target="../media/image24.emf"/><Relationship Id="rId2" Type="http://schemas.openxmlformats.org/officeDocument/2006/relationships/hyperlink" Target="http://en.wikipedia.org/wiki/File:Blown_Fuse_Cutout_640.jpg" TargetMode="Externa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customXml" Target="../ink/ink10.xml"/><Relationship Id="rId5" Type="http://schemas.openxmlformats.org/officeDocument/2006/relationships/hyperlink" Target="http://www.google.co.in/imgres?imgurl=http://www.asia.ru/images/target/photo/51522471/High_Voltage_Fuse.jpg&amp;imgrefurl=http://www.asia.ru/en/ProductInfo/624556.html&amp;usg=__qCjFYJXB8lb8VgxaKiP52esE8Uc=&amp;h=360&amp;w=360&amp;sz=19&amp;hl=en&amp;start=15&amp;zoom=1&amp;tbnid=2qcz8HVHp6w6vM:&amp;tbnh=121&amp;tbnw=121&amp;ei=6sd8UsOyJoKlrQezu4DYBA&amp;prev=/images?q=high+voltage+fuse&amp;um=1&amp;hl=en&amp;gbv=2&amp;tbm=isch&amp;um=1&amp;itbs=1&amp;sa=X&amp;ved=0CEcQrQMwDg" TargetMode="External"/><Relationship Id="rId10" Type="http://schemas.openxmlformats.org/officeDocument/2006/relationships/image" Target="../media/image14.jpeg"/><Relationship Id="rId4" Type="http://schemas.microsoft.com/office/2007/relationships/hdphoto" Target="../media/hdphoto2.wdp"/><Relationship Id="rId9" Type="http://schemas.openxmlformats.org/officeDocument/2006/relationships/hyperlink" Target="http://www.google.co.in/imgres?imgurl=http://image.made-in-china.com/2f0j00qBQagomyMFcn/SGS-Highly-Competitive-Outdoor-AC-High-Voltage-Dropout-Fuse-Cutout-PRW12-12-.jpg&amp;imgrefurl=http://guiding-electrics.en.made-in-china.com/product/fbMxcKFrAvWL/China-SGS-Highly-Competitive-Outdoor-AC-High-Voltage-Dropout-Fuse-Cutout-PRW12-12-.html&amp;usg=__jSSMGP9n1QT9ULsTuJSk07wFtFo=&amp;h=1555&amp;w=1037&amp;sz=122&amp;hl=en&amp;start=20&amp;zoom=1&amp;tbnid=YQKma1ea2MpJOM:&amp;tbnh=150&amp;tbnw=100&amp;ei=6sd8UsOyJoKlrQezu4DYBA&amp;prev=/images?q=high+voltage+fuse&amp;um=1&amp;hl=en&amp;gbv=2&amp;tbm=isch&amp;um=1&amp;itbs=1&amp;sa=X&amp;ved=0CFEQrQMwEw" TargetMode="External"/></Relationships>
</file>

<file path=ppt/slides/_rels/slide12.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5.jpeg"/><Relationship Id="rId7" Type="http://schemas.openxmlformats.org/officeDocument/2006/relationships/image" Target="../media/image16.jpeg"/><Relationship Id="rId2" Type="http://schemas.openxmlformats.org/officeDocument/2006/relationships/hyperlink" Target="http://www.google.co.in/imgres?imgurl=http://www.mmexports.com/images/ELCB/MCB.gif&amp;imgrefurl=http://www.mmexports.com/electricals_access.php?pid=114&amp;usg=__BqAytHfuh_ZLfeMohEWUyT8IYqU=&amp;h=827&amp;w=458&amp;sz=153&amp;hl=en&amp;start=1&amp;zoom=1&amp;tbnid=B65rYXl3AcYVfM:&amp;tbnh=144&amp;tbnw=80&amp;ei=kuB8Us0MhZCuB-zsgNAL&amp;prev=/search?q=mcb&amp;hl=en-IN&amp;gbv=2&amp;tbm=isch&amp;itbs=1&amp;sa=X&amp;ved=0CCsQrQMwAA" TargetMode="External"/><Relationship Id="rId1" Type="http://schemas.openxmlformats.org/officeDocument/2006/relationships/slideLayout" Target="../slideLayouts/slideLayout7.xml"/><Relationship Id="rId6" Type="http://schemas.openxmlformats.org/officeDocument/2006/relationships/hyperlink" Target="http://www.google.co.in/imgres?imgurl=http://www.ad-promotion-gift.com/upimage/138/41561/miniature-circuit-breaker-mcb-603.jpg&amp;imgrefurl=http://www.ad-promotion-gift.com/wholesale-gift/138/4156/breaker-protector_173.html&amp;usg=__hGS58dqnqpSPnAvGNCIzYw51gkw=&amp;h=1928&amp;w=1298&amp;sz=90&amp;hl=en&amp;start=4&amp;zoom=1&amp;tbnid=aHv_82GG4cQWyM:&amp;tbnh=150&amp;tbnw=101&amp;ei=kuB8Us0MhZCuB-zsgNAL&amp;prev=/search?q=mcb&amp;hl=en-IN&amp;gbv=2&amp;tbm=isch&amp;itbs=1&amp;sa=X&amp;ved=0CDEQrQMwAw" TargetMode="External"/><Relationship Id="rId5" Type="http://schemas.openxmlformats.org/officeDocument/2006/relationships/image" Target="../media/image15.jpeg"/><Relationship Id="rId4" Type="http://schemas.openxmlformats.org/officeDocument/2006/relationships/hyperlink" Target="http://www.google.co.in/imgres?imgurl=http://guptaenterprisesindia.com/products/Miniature_Circuit_Breaker_MCB.jpg&amp;imgrefurl=http://guptaenterprisesindia.com/mcb.aspx&amp;usg=__2sLpiLafoaOBZQJ4IATEhgv30lY=&amp;h=885&amp;w=1024&amp;sz=62&amp;hl=en&amp;start=5&amp;zoom=1&amp;tbnid=1SMBkdmzXNhQ2M:&amp;tbnh=130&amp;tbnw=150&amp;ei=kuB8Us0MhZCuB-zsgNAL&amp;prev=/search?q=mcb&amp;hl=en-IN&amp;gbv=2&amp;tbm=isch&amp;itbs=1&amp;sa=X&amp;ved=0CDMQrQMwBA" TargetMode="External"/><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jpeg"/><Relationship Id="rId7" Type="http://schemas.openxmlformats.org/officeDocument/2006/relationships/customXml" Target="../ink/ink12.xml"/><Relationship Id="rId2" Type="http://schemas.openxmlformats.org/officeDocument/2006/relationships/hyperlink" Target="http://www.google.co.in/imgres?imgurl=http://www.bonega.cz/images/elektro/jistice/pep/pep_prisl2.jpg&amp;imgrefurl=http://www.bonega.cz/en/circuit_protection/pep_mcb_price.htm&amp;usg=__g86D9g6gcHWeGsZ3NWSfZBGmEfs=&amp;h=150&amp;w=200&amp;sz=18&amp;hl=en&amp;start=7&amp;zoom=1&amp;tbnid=eDaOf99wcp5apM:&amp;tbnh=78&amp;tbnw=104&amp;ei=DAp_UvS0F4PqrAeb0IC4Bg&amp;prev=/images?q=Mcb+advantages&amp;hl=en-IN&amp;gbv=2&amp;tbm=isch&amp;itbs=1&amp;sa=X&amp;ved=0CDcQrQMwBg" TargetMode="Externa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hyperlink" Target="http://www.google.co.in/imgres?imgurl=http://www.mmexports.com/images/ELCB/MCB.gif&amp;imgrefurl=http://www.mmexports.com/electricals_access.php?pid=114&amp;usg=__BqAytHfuh_ZLfeMohEWUyT8IYqU=&amp;h=827&amp;w=458&amp;sz=153&amp;hl=en&amp;start=1&amp;zoom=1&amp;tbnid=B65rYXl3AcYVfM:&amp;tbnh=144&amp;tbnw=80&amp;ei=kuB8Us0MhZCuB-zsgNAL&amp;prev=/search?q=mcb&amp;hl=en-IN&amp;gbv=2&amp;tbm=isch&amp;itbs=1&amp;sa=X&amp;ved=0CCsQrQMwAA" TargetMode="Externa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customXml" Target="../ink/ink28.xml"/></Relationships>
</file>

<file path=ppt/slides/_rels/slide3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customXml" Target="../ink/ink30.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31.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9.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diagramLayout" Target="../diagrams/layout1.xml"/><Relationship Id="rId7" Type="http://schemas.openxmlformats.org/officeDocument/2006/relationships/customXml" Target="../ink/ink3.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customXml" Target="../ink/ink4.xml"/><Relationship Id="rId3" Type="http://schemas.openxmlformats.org/officeDocument/2006/relationships/diagramLayout" Target="../diagrams/layout2.xml"/><Relationship Id="rId7" Type="http://schemas.openxmlformats.org/officeDocument/2006/relationships/hyperlink" Target="http://www.google.co.in/imgres?imgurl=http://www.relemacindia.com/images/kit-kat-100.jpg&amp;imgrefurl=http://www.relemacindia.com/kit-kat-fuses.html&amp;usg=__2LOABQ_yNBapniCROD391Pe1xhc=&amp;h=160&amp;w=175&amp;sz=5&amp;hl=en&amp;start=14&amp;zoom=1&amp;tbnid=fgmpnmW2PAePJM:&amp;tbnh=91&amp;tbnw=100&amp;ei=wL18UqLpNMOzrge9p4C4AQ&amp;prev=/images?q=rewireable+fuse&amp;um=1&amp;hl=en&amp;gbv=2&amp;tbm=isch&amp;um=1&amp;itbs=1&amp;sa=X&amp;ved=0CEUQrQMwDQ" TargetMode="External"/><Relationship Id="rId12" Type="http://schemas.openxmlformats.org/officeDocument/2006/relationships/image" Target="../media/image5.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hyperlink" Target="http://www.google.co.in/imgres?imgurl=http://www.mmexports.com/images/ELCB/MCB.gif&amp;imgrefurl=http://www.mmexports.com/electricals_access.php?pid=114&amp;usg=__BqAytHfuh_ZLfeMohEWUyT8IYqU=&amp;h=827&amp;w=458&amp;sz=153&amp;hl=en&amp;start=1&amp;zoom=1&amp;tbnid=B65rYXl3AcYVfM:&amp;tbnh=144&amp;tbnw=80&amp;ei=kuB8Us0MhZCuB-zsgNAL&amp;prev=/search?q=mcb&amp;hl=en-IN&amp;gbv=2&amp;tbm=isch&amp;itbs=1&amp;sa=X&amp;ved=0CCsQrQMwAA" TargetMode="External"/><Relationship Id="rId5" Type="http://schemas.openxmlformats.org/officeDocument/2006/relationships/diagramColors" Target="../diagrams/colors2.xml"/><Relationship Id="rId10" Type="http://schemas.openxmlformats.org/officeDocument/2006/relationships/image" Target="../media/image4.png"/><Relationship Id="rId4" Type="http://schemas.openxmlformats.org/officeDocument/2006/relationships/diagramQuickStyle" Target="../diagrams/quickStyle2.xml"/><Relationship Id="rId9" Type="http://schemas.openxmlformats.org/officeDocument/2006/relationships/image" Target="../media/image3.png"/><Relationship Id="rId1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6.emf"/><Relationship Id="rId2" Type="http://schemas.openxmlformats.org/officeDocument/2006/relationships/hyperlink" Target="http://www.google.co.in/imgres?imgurl=http://www.kewelectricals.com/Images/fuseholders1.gif&amp;imgrefurl=http://www.kewelectricals.com/fuseholdres.htm&amp;usg=__WF4QX8CPdSgSn47KjmhNMsZpPwo=&amp;h=258&amp;w=260&amp;sz=25&amp;hl=en&amp;start=38&amp;zoom=1&amp;tbnid=6l_Nh3-DvSfkfM:&amp;tbnh=111&amp;tbnw=112&amp;ei=L8N8UvXIDI2zrAedpIDoAw&amp;prev=/images?q=rewireable+fuse&amp;start=20&amp;um=1&amp;sa=N&amp;hl=en&amp;gbv=2&amp;tbm=isch&amp;um=1&amp;itbs=1&amp;sa=X&amp;ved=0CE0QrQMwETgU" TargetMode="Externa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059582"/>
            <a:ext cx="7543800" cy="1143000"/>
          </a:xfrm>
        </p:spPr>
        <p:txBody>
          <a:bodyPr>
            <a:noAutofit/>
          </a:bodyPr>
          <a:lstStyle/>
          <a:p>
            <a:r>
              <a:rPr lang="en-IN" sz="3600" dirty="0" smtClean="0"/>
              <a:t>Basic Electrical Engineering</a:t>
            </a:r>
            <a:br>
              <a:rPr lang="en-IN" sz="3600" dirty="0" smtClean="0"/>
            </a:br>
            <a:r>
              <a:rPr lang="en-IN" sz="3600" dirty="0" smtClean="0"/>
              <a:t>BEEE101L</a:t>
            </a:r>
            <a:endParaRPr lang="en-IN" sz="3600"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00581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5182824" cy="1200150"/>
          </a:xfrm>
        </p:spPr>
        <p:txBody>
          <a:bodyPr>
            <a:normAutofit/>
          </a:bodyPr>
          <a:lstStyle/>
          <a:p>
            <a:pPr lvl="1"/>
            <a:r>
              <a:rPr lang="en-US" sz="3200" b="1" dirty="0" smtClean="0">
                <a:latin typeface="+mn-lt"/>
              </a:rPr>
              <a:t>Link </a:t>
            </a:r>
            <a:r>
              <a:rPr lang="en-US" sz="3200" b="1" dirty="0">
                <a:latin typeface="+mn-lt"/>
              </a:rPr>
              <a:t>Type or High Rupturing </a:t>
            </a:r>
            <a:r>
              <a:rPr lang="en-US" sz="3200" b="1" dirty="0" smtClean="0">
                <a:latin typeface="+mn-lt"/>
              </a:rPr>
              <a:t>Capacity</a:t>
            </a:r>
            <a:endParaRPr lang="en-IN" b="1" dirty="0">
              <a:latin typeface="+mn-lt"/>
            </a:endParaRPr>
          </a:p>
        </p:txBody>
      </p:sp>
      <p:sp>
        <p:nvSpPr>
          <p:cNvPr id="3" name="Content Placeholder 2"/>
          <p:cNvSpPr>
            <a:spLocks noGrp="1"/>
          </p:cNvSpPr>
          <p:nvPr>
            <p:ph idx="1"/>
          </p:nvPr>
        </p:nvSpPr>
        <p:spPr>
          <a:xfrm>
            <a:off x="395536" y="339502"/>
            <a:ext cx="8229600" cy="3398044"/>
          </a:xfrm>
        </p:spPr>
        <p:txBody>
          <a:bodyPr>
            <a:normAutofit/>
          </a:bodyPr>
          <a:lstStyle/>
          <a:p>
            <a:r>
              <a:rPr lang="en-US" sz="2000" dirty="0"/>
              <a:t>In such type of fuses, the fuse element carries the fault current for a long duration. If the fault is not clear, then the fuse element will melt and open the circuit. The major advantage of HRC fuse is that it clears the low as well as a high fault current.</a:t>
            </a:r>
          </a:p>
          <a:p>
            <a:r>
              <a:rPr lang="en-US" sz="2000" dirty="0"/>
              <a:t>HRC fuse has the high-speed operation and also does not require maintenance. </a:t>
            </a:r>
            <a:endParaRPr lang="en-US" sz="2000" dirty="0" smtClean="0"/>
          </a:p>
          <a:p>
            <a:r>
              <a:rPr lang="en-US" sz="2000" dirty="0" smtClean="0"/>
              <a:t>But </a:t>
            </a:r>
            <a:r>
              <a:rPr lang="en-US" sz="2000" dirty="0"/>
              <a:t>the fuse element of the HRC fuses needs to be replaced after each operation, and it also produced the heat during the faults which will affect the operations of the nearby switches.</a:t>
            </a:r>
          </a:p>
          <a:p>
            <a:endParaRPr lang="en-IN" sz="2000" dirty="0"/>
          </a:p>
        </p:txBody>
      </p:sp>
      <p:pic>
        <p:nvPicPr>
          <p:cNvPr id="4" name="Picture 10" descr="https://www.electricaltechnology.org/wp-content/uploads/2014/12/Types-of-HRC-fu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5944824" y="3147814"/>
            <a:ext cx="2721992" cy="15884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58760" y="1654920"/>
              <a:ext cx="4627440" cy="3468600"/>
            </p14:xfrm>
          </p:contentPart>
        </mc:Choice>
        <mc:Fallback xmlns="">
          <p:pic>
            <p:nvPicPr>
              <p:cNvPr id="5" name="Ink 4"/>
              <p:cNvPicPr/>
              <p:nvPr/>
            </p:nvPicPr>
            <p:blipFill>
              <a:blip r:embed="rId4"/>
              <a:stretch>
                <a:fillRect/>
              </a:stretch>
            </p:blipFill>
            <p:spPr>
              <a:xfrm>
                <a:off x="2850840" y="1649880"/>
                <a:ext cx="4646160" cy="3483720"/>
              </a:xfrm>
              <a:prstGeom prst="rect">
                <a:avLst/>
              </a:prstGeom>
            </p:spPr>
          </p:pic>
        </mc:Fallback>
      </mc:AlternateContent>
    </p:spTree>
    <p:extLst>
      <p:ext uri="{BB962C8B-B14F-4D97-AF65-F5344CB8AC3E}">
        <p14:creationId xmlns:p14="http://schemas.microsoft.com/office/powerpoint/2010/main" val="3491945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upload.wikimedia.org/wikipedia/commons/thumb/3/35/Blown_Fuse_Cutout_640.jpg/220px-Blown_Fuse_Cutout_640.jpg">
            <a:hlinkClick r:id="rId2"/>
          </p:cNvPr>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73000" contrast="-31000"/>
                    </a14:imgEffect>
                  </a14:imgLayer>
                </a14:imgProps>
              </a:ex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p:spPr>
      </p:pic>
      <p:sp>
        <p:nvSpPr>
          <p:cNvPr id="3" name="Rectangle 2"/>
          <p:cNvSpPr/>
          <p:nvPr/>
        </p:nvSpPr>
        <p:spPr>
          <a:xfrm>
            <a:off x="2864934" y="114300"/>
            <a:ext cx="2977738" cy="523220"/>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High Voltage Fuse</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2" descr="http://t3.gstatic.com/images?q=tbn:ANd9GcT4LGcScg4yST3eV5phhqII83baihcVJ-0qRS3yRfDeWuQKnFhBdD2yzw">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384" y="2392200"/>
            <a:ext cx="2031504" cy="1523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t0.gstatic.com/images?q=tbn:ANd9GcQCadR9qzhR19ov0aPAseA62mLwKLjRdySUMlDmuGsrlj9Tyg_0FhA0r39Fuw">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2368426"/>
            <a:ext cx="2154163" cy="1536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t2.gstatic.com/images?q=tbn:ANd9GcS_ChcR8JVSqN8LhoBsx911rF9ABlqHRqBp6MPyZsn1So0gHw36DDOWEaVH">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2392200"/>
            <a:ext cx="2174776" cy="182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10905" y="771550"/>
            <a:ext cx="8498462" cy="1323439"/>
          </a:xfrm>
          <a:prstGeom prst="rect">
            <a:avLst/>
          </a:prstGeom>
        </p:spPr>
        <p:txBody>
          <a:bodyPr wrap="square">
            <a:spAutoFit/>
          </a:bodyPr>
          <a:lstStyle/>
          <a:p>
            <a:pPr marL="285750" indent="-285750">
              <a:buFont typeface="Arial" pitchFamily="34" charset="0"/>
              <a:buChar char="•"/>
            </a:pPr>
            <a:r>
              <a:rPr lang="en-US" sz="2000" b="0" dirty="0"/>
              <a:t>High Voltage (HV) fuses are used in power system to protect the power transformer, distribution transformers and instrument transformer </a:t>
            </a:r>
            <a:r>
              <a:rPr lang="en-US" sz="2000" b="0" dirty="0" err="1"/>
              <a:t>etc</a:t>
            </a:r>
            <a:r>
              <a:rPr lang="en-US" sz="2000" b="0" dirty="0"/>
              <a:t> where circuit breakers may not be able to protect the system. High Voltage fuses are rated for more than 1500V and up to 13kV.</a:t>
            </a:r>
            <a:endParaRPr lang="en-IN" sz="2000" dirty="0"/>
          </a:p>
        </p:txBody>
      </p:sp>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1521360" y="371520"/>
              <a:ext cx="6796800" cy="3741840"/>
            </p14:xfrm>
          </p:contentPart>
        </mc:Choice>
        <mc:Fallback xmlns="">
          <p:pic>
            <p:nvPicPr>
              <p:cNvPr id="8" name="Ink 7"/>
              <p:cNvPicPr/>
              <p:nvPr/>
            </p:nvPicPr>
            <p:blipFill>
              <a:blip r:embed="rId12"/>
              <a:stretch>
                <a:fillRect/>
              </a:stretch>
            </p:blipFill>
            <p:spPr>
              <a:xfrm>
                <a:off x="1514160" y="357840"/>
                <a:ext cx="6813720" cy="3768480"/>
              </a:xfrm>
              <a:prstGeom prst="rect">
                <a:avLst/>
              </a:prstGeom>
            </p:spPr>
          </p:pic>
        </mc:Fallback>
      </mc:AlternateContent>
    </p:spTree>
    <p:extLst>
      <p:ext uri="{BB962C8B-B14F-4D97-AF65-F5344CB8AC3E}">
        <p14:creationId xmlns:p14="http://schemas.microsoft.com/office/powerpoint/2010/main" val="1652520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6912" y="249493"/>
            <a:ext cx="4543360"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Miniature circuit breaker (MCB)</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Rectangle 2"/>
          <p:cNvSpPr/>
          <p:nvPr/>
        </p:nvSpPr>
        <p:spPr>
          <a:xfrm>
            <a:off x="537933" y="1707654"/>
            <a:ext cx="8138523" cy="1631216"/>
          </a:xfrm>
          <a:prstGeom prst="rect">
            <a:avLst/>
          </a:prstGeom>
        </p:spPr>
        <p:txBody>
          <a:bodyPr wrap="square">
            <a:spAutoFit/>
          </a:bodyPr>
          <a:lstStyle/>
          <a:p>
            <a:pPr marL="342900" indent="-342900">
              <a:buFont typeface="Arial" pitchFamily="34" charset="0"/>
              <a:buChar char="•"/>
            </a:pPr>
            <a:r>
              <a:rPr lang="en-US" sz="2000" dirty="0" smtClean="0"/>
              <a:t>MCB </a:t>
            </a:r>
            <a:r>
              <a:rPr lang="en-US" sz="2000" dirty="0"/>
              <a:t>automatically switches off the electrical circuit during abnormal condition of the network means in over load condition as well as faulty condition. </a:t>
            </a:r>
            <a:endParaRPr lang="en-US" sz="2000" dirty="0" smtClean="0"/>
          </a:p>
          <a:p>
            <a:pPr marL="342900" indent="-342900">
              <a:buFont typeface="Arial" pitchFamily="34" charset="0"/>
              <a:buChar char="•"/>
            </a:pPr>
            <a:r>
              <a:rPr lang="en-US" sz="2000" dirty="0" smtClean="0"/>
              <a:t>MCB </a:t>
            </a:r>
            <a:r>
              <a:rPr lang="en-US" sz="2000" dirty="0"/>
              <a:t>is much more sensitive to over current than fuse.</a:t>
            </a:r>
            <a:br>
              <a:rPr lang="en-US" sz="2000" dirty="0"/>
            </a:br>
            <a:endParaRPr lang="en-US" sz="2000" dirty="0"/>
          </a:p>
        </p:txBody>
      </p:sp>
      <p:pic>
        <p:nvPicPr>
          <p:cNvPr id="4" name="Picture 2" descr="http://t3.gstatic.com/images?q=tbn:ANd9GcSkH11i2jw1c81aNA1Zmfh_yi3EXTkRwTkPWXlCe6PJUiJ-HFzKMFPPOU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087" y="3003798"/>
            <a:ext cx="1152015" cy="1555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t1.gstatic.com/images?q=tbn:ANd9GcThr29-LHdhQ0qHY611RlsJwL1Fymjn0db6It4yYYfhklRWAzWieEqHLnuQ">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807" y="3003798"/>
            <a:ext cx="2390775" cy="155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t3.gstatic.com/images?q=tbn:ANd9GcQacXVZQxuEn5IsQ4dO6xf7xfXIF5BklWww5P-Rm0W1yQq_D98qJ0neQZ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8251" y="2931790"/>
            <a:ext cx="1466327" cy="16332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7933" y="699542"/>
            <a:ext cx="8035076" cy="1015663"/>
          </a:xfrm>
          <a:prstGeom prst="rect">
            <a:avLst/>
          </a:prstGeom>
        </p:spPr>
        <p:txBody>
          <a:bodyPr wrap="square">
            <a:spAutoFit/>
          </a:bodyPr>
          <a:lstStyle/>
          <a:p>
            <a:pPr marL="342900" indent="-342900">
              <a:buFont typeface="Arial" pitchFamily="34" charset="0"/>
              <a:buChar char="•"/>
            </a:pPr>
            <a:r>
              <a:rPr lang="en-US" sz="2000" dirty="0">
                <a:solidFill>
                  <a:srgbClr val="002060"/>
                </a:solidFill>
              </a:rPr>
              <a:t>A </a:t>
            </a:r>
            <a:r>
              <a:rPr lang="en-US" sz="2000" b="1" dirty="0">
                <a:solidFill>
                  <a:srgbClr val="002060"/>
                </a:solidFill>
              </a:rPr>
              <a:t>circuit breaker</a:t>
            </a:r>
            <a:r>
              <a:rPr lang="en-US" sz="2000" dirty="0">
                <a:solidFill>
                  <a:srgbClr val="002060"/>
                </a:solidFill>
              </a:rPr>
              <a:t> is a manually or automatically operated </a:t>
            </a:r>
            <a:r>
              <a:rPr lang="en-US" sz="2000" dirty="0" smtClean="0">
                <a:solidFill>
                  <a:srgbClr val="002060"/>
                </a:solidFill>
              </a:rPr>
              <a:t>electric switch designed </a:t>
            </a:r>
            <a:r>
              <a:rPr lang="en-US" sz="2000" dirty="0">
                <a:solidFill>
                  <a:srgbClr val="002060"/>
                </a:solidFill>
              </a:rPr>
              <a:t>to protect an electrical circuit from damage caused by </a:t>
            </a:r>
            <a:r>
              <a:rPr lang="en-US" sz="2000" dirty="0" smtClean="0">
                <a:solidFill>
                  <a:srgbClr val="002060"/>
                </a:solidFill>
              </a:rPr>
              <a:t>overload</a:t>
            </a:r>
            <a:r>
              <a:rPr lang="en-US" sz="2000" dirty="0">
                <a:solidFill>
                  <a:srgbClr val="002060"/>
                </a:solidFill>
              </a:rPr>
              <a:t> </a:t>
            </a:r>
            <a:r>
              <a:rPr lang="en-US" sz="2000" dirty="0" smtClean="0">
                <a:solidFill>
                  <a:srgbClr val="002060"/>
                </a:solidFill>
              </a:rPr>
              <a:t>or </a:t>
            </a:r>
            <a:r>
              <a:rPr lang="en-US" sz="2000" dirty="0">
                <a:solidFill>
                  <a:srgbClr val="002060"/>
                </a:solidFill>
              </a:rPr>
              <a:t>short </a:t>
            </a:r>
            <a:r>
              <a:rPr lang="en-US" sz="2000" dirty="0" smtClean="0">
                <a:solidFill>
                  <a:srgbClr val="002060"/>
                </a:solidFill>
              </a:rPr>
              <a:t>circuit.</a:t>
            </a:r>
            <a:endParaRPr lang="en-US" sz="2000" dirty="0">
              <a:solidFill>
                <a:srgbClr val="002060"/>
              </a:solidFill>
            </a:endParaRPr>
          </a:p>
        </p:txBody>
      </p:sp>
      <mc:AlternateContent xmlns:mc="http://schemas.openxmlformats.org/markup-compatibility/2006">
        <mc:Choice xmlns:p14="http://schemas.microsoft.com/office/powerpoint/2010/main" Requires="p14">
          <p:contentPart p14:bwMode="auto" r:id="rId8">
            <p14:nvContentPartPr>
              <p14:cNvPr id="8" name="Ink 7"/>
              <p14:cNvContentPartPr/>
              <p14:nvPr/>
            </p14:nvContentPartPr>
            <p14:xfrm>
              <a:off x="1117800" y="505440"/>
              <a:ext cx="5220720" cy="3914640"/>
            </p14:xfrm>
          </p:contentPart>
        </mc:Choice>
        <mc:Fallback>
          <p:pic>
            <p:nvPicPr>
              <p:cNvPr id="8" name="Ink 7"/>
              <p:cNvPicPr/>
              <p:nvPr/>
            </p:nvPicPr>
            <p:blipFill>
              <a:blip r:embed="rId9"/>
              <a:stretch>
                <a:fillRect/>
              </a:stretch>
            </p:blipFill>
            <p:spPr>
              <a:xfrm>
                <a:off x="1107720" y="493920"/>
                <a:ext cx="5236200" cy="3935880"/>
              </a:xfrm>
              <a:prstGeom prst="rect">
                <a:avLst/>
              </a:prstGeom>
            </p:spPr>
          </p:pic>
        </mc:Fallback>
      </mc:AlternateContent>
    </p:spTree>
    <p:extLst>
      <p:ext uri="{BB962C8B-B14F-4D97-AF65-F5344CB8AC3E}">
        <p14:creationId xmlns:p14="http://schemas.microsoft.com/office/powerpoint/2010/main" val="2017338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t2.gstatic.com/images?q=tbn:ANd9GcS1nk1oGFanH08NWFj1l7J-oB0h2UhaiDYQSE15oM42SHUIXLfPZmQfRj0">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 y="20538"/>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01657" y="123478"/>
            <a:ext cx="1981633" cy="523220"/>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Advantages</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Rectangle 3"/>
          <p:cNvSpPr/>
          <p:nvPr/>
        </p:nvSpPr>
        <p:spPr>
          <a:xfrm>
            <a:off x="380999" y="866822"/>
            <a:ext cx="5562579" cy="1015663"/>
          </a:xfrm>
          <a:prstGeom prst="rect">
            <a:avLst/>
          </a:prstGeom>
        </p:spPr>
        <p:txBody>
          <a:bodyPr wrap="square">
            <a:spAutoFit/>
          </a:bodyPr>
          <a:lstStyle/>
          <a:p>
            <a:r>
              <a:rPr lang="en-US" sz="2000" dirty="0"/>
              <a:t>1. It automatically switches off the electrical circuit during abnormal condition of the network means in over load condition as well as faulty condition.</a:t>
            </a:r>
          </a:p>
        </p:txBody>
      </p:sp>
      <p:sp>
        <p:nvSpPr>
          <p:cNvPr id="5" name="Rectangle 4"/>
          <p:cNvSpPr/>
          <p:nvPr/>
        </p:nvSpPr>
        <p:spPr>
          <a:xfrm>
            <a:off x="381000" y="1923678"/>
            <a:ext cx="5487144" cy="1015663"/>
          </a:xfrm>
          <a:prstGeom prst="rect">
            <a:avLst/>
          </a:prstGeom>
        </p:spPr>
        <p:txBody>
          <a:bodyPr wrap="square">
            <a:spAutoFit/>
          </a:bodyPr>
          <a:lstStyle/>
          <a:p>
            <a:r>
              <a:rPr lang="en-US" sz="2000" dirty="0"/>
              <a:t>2</a:t>
            </a:r>
            <a:r>
              <a:rPr lang="en-US" sz="2000" dirty="0" smtClean="0"/>
              <a:t>. </a:t>
            </a:r>
            <a:r>
              <a:rPr lang="en-US" sz="2000" dirty="0"/>
              <a:t>Handling MCB is more electrically safe than fuse.</a:t>
            </a:r>
            <a:br>
              <a:rPr lang="en-US" sz="2000" dirty="0"/>
            </a:br>
            <a:endParaRPr lang="en-US" sz="2000" dirty="0"/>
          </a:p>
        </p:txBody>
      </p:sp>
      <p:sp>
        <p:nvSpPr>
          <p:cNvPr id="6" name="Rectangle 5"/>
          <p:cNvSpPr/>
          <p:nvPr/>
        </p:nvSpPr>
        <p:spPr>
          <a:xfrm>
            <a:off x="387895" y="2715766"/>
            <a:ext cx="5555685" cy="1323439"/>
          </a:xfrm>
          <a:prstGeom prst="rect">
            <a:avLst/>
          </a:prstGeom>
        </p:spPr>
        <p:txBody>
          <a:bodyPr wrap="square">
            <a:spAutoFit/>
          </a:bodyPr>
          <a:lstStyle/>
          <a:p>
            <a:r>
              <a:rPr lang="en-US" sz="2000" dirty="0"/>
              <a:t>3</a:t>
            </a:r>
            <a:r>
              <a:rPr lang="en-US" sz="2000" dirty="0" smtClean="0"/>
              <a:t>. </a:t>
            </a:r>
            <a:r>
              <a:rPr lang="en-US" sz="2000" dirty="0"/>
              <a:t>Another advantage is, as the switch operating knob comes at its off position during tripping, the faulty zone of the electrical circuit can easily be identified.</a:t>
            </a:r>
          </a:p>
        </p:txBody>
      </p:sp>
      <p:pic>
        <p:nvPicPr>
          <p:cNvPr id="7" name="Picture 2" descr="http://t3.gstatic.com/images?q=tbn:ANd9GcSkH11i2jw1c81aNA1Zmfh_yi3EXTkRwTkPWXlCe6PJUiJ-HFzKMFPPOU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3" y="1293657"/>
            <a:ext cx="2232135" cy="3013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1123560" y="3056400"/>
              <a:ext cx="7031880" cy="1576080"/>
            </p14:xfrm>
          </p:contentPart>
        </mc:Choice>
        <mc:Fallback>
          <p:pic>
            <p:nvPicPr>
              <p:cNvPr id="8" name="Ink 7"/>
              <p:cNvPicPr/>
              <p:nvPr/>
            </p:nvPicPr>
            <p:blipFill>
              <a:blip r:embed="rId8"/>
              <a:stretch>
                <a:fillRect/>
              </a:stretch>
            </p:blipFill>
            <p:spPr>
              <a:xfrm>
                <a:off x="1116720" y="3044880"/>
                <a:ext cx="7047000" cy="1601640"/>
              </a:xfrm>
              <a:prstGeom prst="rect">
                <a:avLst/>
              </a:prstGeom>
            </p:spPr>
          </p:pic>
        </mc:Fallback>
      </mc:AlternateContent>
    </p:spTree>
    <p:extLst>
      <p:ext uri="{BB962C8B-B14F-4D97-AF65-F5344CB8AC3E}">
        <p14:creationId xmlns:p14="http://schemas.microsoft.com/office/powerpoint/2010/main" val="2778582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4801" y="1347614"/>
            <a:ext cx="6984776" cy="830997"/>
          </a:xfrm>
          <a:prstGeom prst="rect">
            <a:avLst/>
          </a:prstGeom>
        </p:spPr>
        <p:txBody>
          <a:bodyPr wrap="square">
            <a:spAutoFit/>
          </a:bodyPr>
          <a:lstStyle/>
          <a:p>
            <a:r>
              <a:rPr lang="en-US" sz="4800" dirty="0">
                <a:solidFill>
                  <a:schemeClr val="tx2"/>
                </a:solidFill>
                <a:latin typeface="+mj-lt"/>
              </a:rPr>
              <a:t>Grounding/</a:t>
            </a:r>
            <a:r>
              <a:rPr lang="en-US" sz="4800" dirty="0" err="1">
                <a:solidFill>
                  <a:schemeClr val="tx2"/>
                </a:solidFill>
                <a:latin typeface="+mj-lt"/>
              </a:rPr>
              <a:t>Earthing</a:t>
            </a:r>
            <a:endParaRPr lang="en-IN" sz="2000" dirty="0">
              <a:solidFill>
                <a:schemeClr val="tx2"/>
              </a:solidFill>
              <a:latin typeface="+mj-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58560" y="740520"/>
              <a:ext cx="6717600" cy="3486600"/>
            </p14:xfrm>
          </p:contentPart>
        </mc:Choice>
        <mc:Fallback>
          <p:pic>
            <p:nvPicPr>
              <p:cNvPr id="3" name="Ink 2"/>
              <p:cNvPicPr/>
              <p:nvPr/>
            </p:nvPicPr>
            <p:blipFill>
              <a:blip r:embed="rId3"/>
              <a:stretch>
                <a:fillRect/>
              </a:stretch>
            </p:blipFill>
            <p:spPr>
              <a:xfrm>
                <a:off x="1245960" y="730800"/>
                <a:ext cx="6741000" cy="3508920"/>
              </a:xfrm>
              <a:prstGeom prst="rect">
                <a:avLst/>
              </a:prstGeom>
            </p:spPr>
          </p:pic>
        </mc:Fallback>
      </mc:AlternateContent>
    </p:spTree>
    <p:extLst>
      <p:ext uri="{BB962C8B-B14F-4D97-AF65-F5344CB8AC3E}">
        <p14:creationId xmlns:p14="http://schemas.microsoft.com/office/powerpoint/2010/main" val="1916514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18806"/>
            <a:ext cx="8058472" cy="545232"/>
          </a:xfrm>
        </p:spPr>
        <p:txBody>
          <a:bodyPr>
            <a:noAutofit/>
          </a:bodyPr>
          <a:lstStyle/>
          <a:p>
            <a:r>
              <a:rPr lang="en-US" sz="2400" b="1" dirty="0" smtClean="0">
                <a:latin typeface="+mn-lt"/>
              </a:rPr>
              <a:t/>
            </a:r>
            <a:br>
              <a:rPr lang="en-US" sz="2400" b="1" dirty="0" smtClean="0">
                <a:latin typeface="+mn-lt"/>
              </a:rPr>
            </a:br>
            <a:r>
              <a:rPr lang="en-US" sz="3200" b="1" dirty="0" err="1" smtClean="0">
                <a:solidFill>
                  <a:srgbClr val="0070C0"/>
                </a:solidFill>
                <a:latin typeface="+mn-lt"/>
              </a:rPr>
              <a:t>Earthing</a:t>
            </a:r>
            <a:r>
              <a:rPr lang="en-US" sz="3200" b="1" dirty="0" smtClean="0">
                <a:solidFill>
                  <a:srgbClr val="0070C0"/>
                </a:solidFill>
                <a:latin typeface="+mn-lt"/>
              </a:rPr>
              <a:t> and Grounding</a:t>
            </a:r>
            <a:endParaRPr lang="en-IN" sz="2400" b="1" dirty="0">
              <a:solidFill>
                <a:srgbClr val="0070C0"/>
              </a:solidFill>
              <a:latin typeface="+mn-lt"/>
            </a:endParaRPr>
          </a:p>
        </p:txBody>
      </p:sp>
      <p:sp>
        <p:nvSpPr>
          <p:cNvPr id="3" name="Content Placeholder 2"/>
          <p:cNvSpPr>
            <a:spLocks noGrp="1"/>
          </p:cNvSpPr>
          <p:nvPr>
            <p:ph sz="half" idx="1"/>
          </p:nvPr>
        </p:nvSpPr>
        <p:spPr>
          <a:xfrm>
            <a:off x="762000" y="483518"/>
            <a:ext cx="3657600" cy="2330573"/>
          </a:xfrm>
        </p:spPr>
        <p:txBody>
          <a:bodyPr>
            <a:noAutofit/>
          </a:bodyPr>
          <a:lstStyle/>
          <a:p>
            <a:r>
              <a:rPr lang="en-US" sz="1600" dirty="0"/>
              <a:t>The ‘</a:t>
            </a:r>
            <a:r>
              <a:rPr lang="en-US" sz="1600" dirty="0" err="1"/>
              <a:t>earthing</a:t>
            </a:r>
            <a:r>
              <a:rPr lang="en-US" sz="1600" dirty="0"/>
              <a:t>’ means the connection of non-current carrying part of the equipment to the earth. When the fault occurs in the system, then the potential of the non-current part of the equipment raises, and when any human or stray animal touch the body of the equipment, then they may get shocked.</a:t>
            </a:r>
            <a:endParaRPr lang="en-IN" sz="1600" dirty="0"/>
          </a:p>
        </p:txBody>
      </p:sp>
      <p:sp>
        <p:nvSpPr>
          <p:cNvPr id="4" name="Content Placeholder 3"/>
          <p:cNvSpPr>
            <a:spLocks noGrp="1"/>
          </p:cNvSpPr>
          <p:nvPr>
            <p:ph sz="half" idx="2"/>
          </p:nvPr>
        </p:nvSpPr>
        <p:spPr>
          <a:xfrm>
            <a:off x="4648200" y="457201"/>
            <a:ext cx="3657600" cy="1682501"/>
          </a:xfrm>
        </p:spPr>
        <p:txBody>
          <a:bodyPr>
            <a:normAutofit/>
          </a:bodyPr>
          <a:lstStyle/>
          <a:p>
            <a:r>
              <a:rPr lang="en-US" sz="1600" dirty="0" smtClean="0"/>
              <a:t>In </a:t>
            </a:r>
            <a:r>
              <a:rPr lang="en-US" sz="1600" dirty="0"/>
              <a:t>grounding, the current carrying parts are directly connected to the ground. The grounding provides the return path for the leakage current and hence protect </a:t>
            </a:r>
            <a:r>
              <a:rPr lang="en-US" sz="1600" dirty="0" smtClean="0"/>
              <a:t>the power system equipment </a:t>
            </a:r>
            <a:r>
              <a:rPr lang="en-US" sz="1600" dirty="0"/>
              <a:t>from damage</a:t>
            </a:r>
            <a:r>
              <a:rPr lang="en-US" sz="1600" dirty="0" smtClean="0"/>
              <a:t>.</a:t>
            </a:r>
            <a:endParaRPr lang="en-IN" sz="1600" dirty="0"/>
          </a:p>
        </p:txBody>
      </p:sp>
      <p:pic>
        <p:nvPicPr>
          <p:cNvPr id="6146" name="Picture 2" descr="grou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188" y="2615161"/>
            <a:ext cx="2736304" cy="19310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5576" y="0"/>
            <a:ext cx="8316416" cy="369332"/>
          </a:xfrm>
          <a:prstGeom prst="rect">
            <a:avLst/>
          </a:prstGeom>
        </p:spPr>
        <p:txBody>
          <a:bodyPr wrap="square">
            <a:spAutoFit/>
          </a:bodyPr>
          <a:lstStyle/>
          <a:p>
            <a:r>
              <a:rPr lang="en-US" b="1" dirty="0" err="1"/>
              <a:t>Earthing</a:t>
            </a:r>
            <a:r>
              <a:rPr lang="en-US" b="1" dirty="0"/>
              <a:t> and grounding are similar terms. Still, these are having </a:t>
            </a:r>
            <a:r>
              <a:rPr lang="en-US" b="1" dirty="0" smtClean="0"/>
              <a:t>some </a:t>
            </a:r>
            <a:r>
              <a:rPr lang="en-US" b="1" dirty="0"/>
              <a:t>differences.</a:t>
            </a:r>
            <a:endParaRPr lang="en-IN" dirty="0"/>
          </a:p>
        </p:txBody>
      </p:sp>
      <p:pic>
        <p:nvPicPr>
          <p:cNvPr id="6148" name="Picture 4" descr="eart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787774"/>
            <a:ext cx="2664296" cy="1758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008440" y="799560"/>
              <a:ext cx="6328800" cy="3124440"/>
            </p14:xfrm>
          </p:contentPart>
        </mc:Choice>
        <mc:Fallback>
          <p:pic>
            <p:nvPicPr>
              <p:cNvPr id="6" name="Ink 5"/>
              <p:cNvPicPr/>
              <p:nvPr/>
            </p:nvPicPr>
            <p:blipFill>
              <a:blip r:embed="rId5"/>
              <a:stretch>
                <a:fillRect/>
              </a:stretch>
            </p:blipFill>
            <p:spPr>
              <a:xfrm>
                <a:off x="2001240" y="788040"/>
                <a:ext cx="6350400" cy="3139560"/>
              </a:xfrm>
              <a:prstGeom prst="rect">
                <a:avLst/>
              </a:prstGeom>
            </p:spPr>
          </p:pic>
        </mc:Fallback>
      </mc:AlternateContent>
    </p:spTree>
    <p:extLst>
      <p:ext uri="{BB962C8B-B14F-4D97-AF65-F5344CB8AC3E}">
        <p14:creationId xmlns:p14="http://schemas.microsoft.com/office/powerpoint/2010/main" val="3227661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33400" y="171257"/>
            <a:ext cx="72275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r>
              <a:rPr lang="en-US" sz="2800" b="1" dirty="0">
                <a:solidFill>
                  <a:schemeClr val="tx2"/>
                </a:solidFill>
                <a:latin typeface="+mn-lt"/>
                <a:cs typeface="Arial" charset="0"/>
              </a:rPr>
              <a:t>Improperly Grounded Appliance with Short</a:t>
            </a:r>
            <a:r>
              <a:rPr lang="en-US" sz="2800" dirty="0">
                <a:solidFill>
                  <a:schemeClr val="tx2"/>
                </a:solidFill>
                <a:latin typeface="+mn-lt"/>
                <a:cs typeface="Arial" charset="0"/>
              </a:rPr>
              <a:t>   </a:t>
            </a:r>
            <a:endParaRPr lang="en-US" sz="2800" dirty="0">
              <a:solidFill>
                <a:schemeClr val="tx2"/>
              </a:solidFill>
              <a:latin typeface="+mn-lt"/>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52" y="652159"/>
            <a:ext cx="8839200" cy="286107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1"/>
          <p:cNvSpPr txBox="1">
            <a:spLocks noChangeArrowheads="1"/>
          </p:cNvSpPr>
          <p:nvPr/>
        </p:nvSpPr>
        <p:spPr bwMode="auto">
          <a:xfrm>
            <a:off x="108520" y="3513230"/>
            <a:ext cx="91440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r>
              <a:rPr lang="en-US" sz="2000" b="1" dirty="0">
                <a:latin typeface="+mn-lt"/>
              </a:rPr>
              <a:t>One </a:t>
            </a:r>
            <a:r>
              <a:rPr lang="en-US" sz="2000" b="1" dirty="0" err="1">
                <a:latin typeface="+mn-lt"/>
              </a:rPr>
              <a:t>milliampere</a:t>
            </a:r>
            <a:r>
              <a:rPr lang="en-US" sz="2000" b="1" dirty="0">
                <a:latin typeface="+mn-lt"/>
              </a:rPr>
              <a:t>:    tingling sensation</a:t>
            </a:r>
            <a:br>
              <a:rPr lang="en-US" sz="2000" b="1" dirty="0">
                <a:latin typeface="+mn-lt"/>
              </a:rPr>
            </a:br>
            <a:r>
              <a:rPr lang="en-US" sz="2000" b="1" dirty="0">
                <a:solidFill>
                  <a:srgbClr val="990099"/>
                </a:solidFill>
                <a:latin typeface="+mn-lt"/>
              </a:rPr>
              <a:t>Ten </a:t>
            </a:r>
            <a:r>
              <a:rPr lang="en-US" sz="2000" b="1" dirty="0" err="1">
                <a:solidFill>
                  <a:srgbClr val="990099"/>
                </a:solidFill>
                <a:latin typeface="+mn-lt"/>
              </a:rPr>
              <a:t>milliamperes</a:t>
            </a:r>
            <a:r>
              <a:rPr lang="en-US" sz="2000" b="1" dirty="0">
                <a:solidFill>
                  <a:srgbClr val="990099"/>
                </a:solidFill>
                <a:latin typeface="+mn-lt"/>
              </a:rPr>
              <a:t>:   nerves and muscles overloaded</a:t>
            </a:r>
            <a:r>
              <a:rPr lang="en-US" sz="2000" b="1" dirty="0">
                <a:latin typeface="+mn-lt"/>
              </a:rPr>
              <a:t/>
            </a:r>
            <a:br>
              <a:rPr lang="en-US" sz="2000" b="1" dirty="0">
                <a:latin typeface="+mn-lt"/>
              </a:rPr>
            </a:br>
            <a:r>
              <a:rPr lang="en-US" sz="2000" b="1" dirty="0">
                <a:solidFill>
                  <a:schemeClr val="folHlink"/>
                </a:solidFill>
                <a:latin typeface="+mn-lt"/>
              </a:rPr>
              <a:t>200 </a:t>
            </a:r>
            <a:r>
              <a:rPr lang="en-US" sz="2000" b="1" dirty="0" err="1">
                <a:solidFill>
                  <a:schemeClr val="folHlink"/>
                </a:solidFill>
                <a:latin typeface="+mn-lt"/>
              </a:rPr>
              <a:t>milliamperes</a:t>
            </a:r>
            <a:r>
              <a:rPr lang="en-US" sz="2000" b="1" dirty="0">
                <a:solidFill>
                  <a:schemeClr val="folHlink"/>
                </a:solidFill>
                <a:latin typeface="+mn-lt"/>
              </a:rPr>
              <a:t>:   potentially fatal; heart fibrillation</a:t>
            </a:r>
            <a:r>
              <a:rPr lang="en-US" sz="2000" b="1" dirty="0">
                <a:latin typeface="+mn-lt"/>
              </a:rPr>
              <a:t/>
            </a:r>
            <a:br>
              <a:rPr lang="en-US" sz="2000" b="1" dirty="0">
                <a:latin typeface="+mn-lt"/>
              </a:rPr>
            </a:br>
            <a:r>
              <a:rPr lang="en-US" sz="2000" b="1" dirty="0">
                <a:solidFill>
                  <a:srgbClr val="009900"/>
                </a:solidFill>
                <a:latin typeface="+mn-lt"/>
              </a:rPr>
              <a:t>500 -1000 </a:t>
            </a:r>
            <a:r>
              <a:rPr lang="en-US" sz="2000" b="1" dirty="0" err="1">
                <a:solidFill>
                  <a:srgbClr val="009900"/>
                </a:solidFill>
                <a:latin typeface="+mn-lt"/>
              </a:rPr>
              <a:t>milliamperes</a:t>
            </a:r>
            <a:r>
              <a:rPr lang="en-US" sz="2000" b="1" dirty="0">
                <a:solidFill>
                  <a:srgbClr val="009900"/>
                </a:solidFill>
                <a:latin typeface="+mn-lt"/>
              </a:rPr>
              <a:t>:  not necessarily fatal; heart will restart </a:t>
            </a:r>
            <a:endParaRPr lang="en-US" sz="2000" b="1" dirty="0" smtClean="0">
              <a:solidFill>
                <a:srgbClr val="009900"/>
              </a:solidFill>
              <a:latin typeface="+mn-lt"/>
            </a:endParaRPr>
          </a:p>
          <a:p>
            <a:r>
              <a:rPr lang="en-US" sz="2000" b="1" dirty="0" smtClean="0">
                <a:solidFill>
                  <a:srgbClr val="009900"/>
                </a:solidFill>
                <a:latin typeface="+mn-lt"/>
              </a:rPr>
              <a:t>One </a:t>
            </a:r>
            <a:r>
              <a:rPr lang="en-US" sz="2000" b="1" dirty="0">
                <a:solidFill>
                  <a:srgbClr val="009900"/>
                </a:solidFill>
                <a:latin typeface="+mn-lt"/>
              </a:rPr>
              <a:t>ampere or more:</a:t>
            </a:r>
            <a:r>
              <a:rPr lang="en-US" sz="2000" b="1" dirty="0">
                <a:solidFill>
                  <a:schemeClr val="hlink"/>
                </a:solidFill>
                <a:latin typeface="+mn-lt"/>
              </a:rPr>
              <a:t>  burn </a:t>
            </a:r>
            <a:r>
              <a:rPr lang="en-US" sz="2000" b="1" dirty="0" smtClean="0">
                <a:solidFill>
                  <a:schemeClr val="hlink"/>
                </a:solidFill>
                <a:latin typeface="+mn-lt"/>
              </a:rPr>
              <a:t>alive</a:t>
            </a:r>
            <a:endParaRPr lang="en-US" sz="2000" dirty="0">
              <a:solidFill>
                <a:schemeClr val="hlink"/>
              </a:solidFill>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09360" y="628920"/>
              <a:ext cx="6399000" cy="4155840"/>
            </p14:xfrm>
          </p:contentPart>
        </mc:Choice>
        <mc:Fallback>
          <p:pic>
            <p:nvPicPr>
              <p:cNvPr id="2" name="Ink 1"/>
              <p:cNvPicPr/>
              <p:nvPr/>
            </p:nvPicPr>
            <p:blipFill>
              <a:blip r:embed="rId4"/>
              <a:stretch>
                <a:fillRect/>
              </a:stretch>
            </p:blipFill>
            <p:spPr>
              <a:xfrm>
                <a:off x="1796760" y="617040"/>
                <a:ext cx="6414120" cy="4177440"/>
              </a:xfrm>
              <a:prstGeom prst="rect">
                <a:avLst/>
              </a:prstGeom>
            </p:spPr>
          </p:pic>
        </mc:Fallback>
      </mc:AlternateContent>
    </p:spTree>
    <p:extLst>
      <p:ext uri="{BB962C8B-B14F-4D97-AF65-F5344CB8AC3E}">
        <p14:creationId xmlns:p14="http://schemas.microsoft.com/office/powerpoint/2010/main" val="2735203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67545" y="330790"/>
            <a:ext cx="43973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lgn="ctr"/>
            <a:r>
              <a:rPr lang="en-US" sz="2800" dirty="0">
                <a:solidFill>
                  <a:schemeClr val="tx2"/>
                </a:solidFill>
                <a:latin typeface="+mn-lt"/>
                <a:cs typeface="Arial" charset="0"/>
              </a:rPr>
              <a:t>Grounded Appliance</a:t>
            </a:r>
            <a:r>
              <a:rPr lang="en-US" sz="2800" dirty="0">
                <a:solidFill>
                  <a:schemeClr val="tx2"/>
                </a:solidFill>
                <a:latin typeface="+mn-lt"/>
              </a:rPr>
              <a:t> </a:t>
            </a:r>
          </a:p>
        </p:txBody>
      </p:sp>
      <p:pic>
        <p:nvPicPr>
          <p:cNvPr id="3" name="table"/>
          <p:cNvPicPr>
            <a:picLocks noChangeAspect="1"/>
          </p:cNvPicPr>
          <p:nvPr/>
        </p:nvPicPr>
        <p:blipFill>
          <a:blip r:embed="rId2"/>
          <a:stretch>
            <a:fillRect/>
          </a:stretch>
        </p:blipFill>
        <p:spPr>
          <a:xfrm>
            <a:off x="1722938" y="1501974"/>
            <a:ext cx="5746750" cy="2308860"/>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203598"/>
            <a:ext cx="8991600" cy="34075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946480" y="2719800"/>
              <a:ext cx="1144800" cy="836280"/>
            </p14:xfrm>
          </p:contentPart>
        </mc:Choice>
        <mc:Fallback>
          <p:pic>
            <p:nvPicPr>
              <p:cNvPr id="5" name="Ink 4"/>
              <p:cNvPicPr/>
              <p:nvPr/>
            </p:nvPicPr>
            <p:blipFill>
              <a:blip r:embed="rId5"/>
              <a:stretch>
                <a:fillRect/>
              </a:stretch>
            </p:blipFill>
            <p:spPr>
              <a:xfrm>
                <a:off x="5943960" y="2707200"/>
                <a:ext cx="1159920" cy="852840"/>
              </a:xfrm>
              <a:prstGeom prst="rect">
                <a:avLst/>
              </a:prstGeom>
            </p:spPr>
          </p:pic>
        </mc:Fallback>
      </mc:AlternateContent>
    </p:spTree>
    <p:extLst>
      <p:ext uri="{BB962C8B-B14F-4D97-AF65-F5344CB8AC3E}">
        <p14:creationId xmlns:p14="http://schemas.microsoft.com/office/powerpoint/2010/main" val="3968326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Grounding</a:t>
            </a:r>
            <a:endParaRPr lang="en-IN" sz="4800" b="1" dirty="0">
              <a:latin typeface="+mn-lt"/>
            </a:endParaRPr>
          </a:p>
        </p:txBody>
      </p:sp>
      <p:sp>
        <p:nvSpPr>
          <p:cNvPr id="3" name="Content Placeholder 2"/>
          <p:cNvSpPr>
            <a:spLocks noGrp="1"/>
          </p:cNvSpPr>
          <p:nvPr>
            <p:ph idx="1"/>
          </p:nvPr>
        </p:nvSpPr>
        <p:spPr/>
        <p:txBody>
          <a:bodyPr>
            <a:normAutofit/>
          </a:bodyPr>
          <a:lstStyle/>
          <a:p>
            <a:pPr>
              <a:lnSpc>
                <a:spcPct val="200000"/>
              </a:lnSpc>
              <a:buFont typeface="Wingdings" pitchFamily="2" charset="2"/>
              <a:buChar char="ü"/>
            </a:pPr>
            <a:r>
              <a:rPr lang="en-IN" b="1" dirty="0">
                <a:solidFill>
                  <a:srgbClr val="7030A0"/>
                </a:solidFill>
                <a:cs typeface="Times New Roman" pitchFamily="18" charset="0"/>
              </a:rPr>
              <a:t>The PRIMARY goal of the  grounding – SAFETY</a:t>
            </a:r>
          </a:p>
          <a:p>
            <a:pPr>
              <a:lnSpc>
                <a:spcPct val="200000"/>
              </a:lnSpc>
              <a:buFont typeface="Wingdings" pitchFamily="2" charset="2"/>
              <a:buChar char="ü"/>
            </a:pPr>
            <a:r>
              <a:rPr lang="en-IN" b="1" dirty="0">
                <a:solidFill>
                  <a:srgbClr val="7030A0"/>
                </a:solidFill>
                <a:cs typeface="Times New Roman" pitchFamily="18" charset="0"/>
              </a:rPr>
              <a:t>PERSONNEL SAFETY</a:t>
            </a:r>
          </a:p>
          <a:p>
            <a:pPr>
              <a:lnSpc>
                <a:spcPct val="200000"/>
              </a:lnSpc>
              <a:buFont typeface="Wingdings" pitchFamily="2" charset="2"/>
              <a:buChar char="ü"/>
            </a:pPr>
            <a:r>
              <a:rPr lang="en-IN" b="1" dirty="0">
                <a:solidFill>
                  <a:srgbClr val="7030A0"/>
                </a:solidFill>
                <a:cs typeface="Times New Roman" pitchFamily="18" charset="0"/>
              </a:rPr>
              <a:t>EQUIPMENT PROTECTION</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882520" y="2206800"/>
              <a:ext cx="4978080" cy="2052000"/>
            </p14:xfrm>
          </p:contentPart>
        </mc:Choice>
        <mc:Fallback>
          <p:pic>
            <p:nvPicPr>
              <p:cNvPr id="4" name="Ink 3"/>
              <p:cNvPicPr/>
              <p:nvPr/>
            </p:nvPicPr>
            <p:blipFill>
              <a:blip r:embed="rId3"/>
              <a:stretch>
                <a:fillRect/>
              </a:stretch>
            </p:blipFill>
            <p:spPr>
              <a:xfrm>
                <a:off x="2872080" y="2193120"/>
                <a:ext cx="5000760" cy="2075760"/>
              </a:xfrm>
              <a:prstGeom prst="rect">
                <a:avLst/>
              </a:prstGeom>
            </p:spPr>
          </p:pic>
        </mc:Fallback>
      </mc:AlternateContent>
    </p:spTree>
    <p:extLst>
      <p:ext uri="{BB962C8B-B14F-4D97-AF65-F5344CB8AC3E}">
        <p14:creationId xmlns:p14="http://schemas.microsoft.com/office/powerpoint/2010/main" val="151954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795886"/>
            <a:ext cx="8363272" cy="854869"/>
          </a:xfrm>
        </p:spPr>
        <p:txBody>
          <a:bodyPr>
            <a:normAutofit/>
          </a:bodyPr>
          <a:lstStyle/>
          <a:p>
            <a:r>
              <a:rPr lang="en-IN" sz="2800" b="1" dirty="0">
                <a:latin typeface="+mn-lt"/>
              </a:rPr>
              <a:t>Safety for Human </a:t>
            </a:r>
            <a:r>
              <a:rPr lang="en-IN" sz="2800" b="1" dirty="0" smtClean="0">
                <a:latin typeface="+mn-lt"/>
              </a:rPr>
              <a:t>life/ Building/</a:t>
            </a:r>
            <a:r>
              <a:rPr lang="en-IN" sz="2800" b="1" dirty="0" err="1" smtClean="0">
                <a:latin typeface="+mn-lt"/>
              </a:rPr>
              <a:t>Equipments</a:t>
            </a:r>
            <a:endParaRPr lang="en-IN" sz="2800" b="1" dirty="0">
              <a:latin typeface="+mn-lt"/>
            </a:endParaRPr>
          </a:p>
        </p:txBody>
      </p:sp>
      <p:sp>
        <p:nvSpPr>
          <p:cNvPr id="3" name="Content Placeholder 2"/>
          <p:cNvSpPr>
            <a:spLocks noGrp="1"/>
          </p:cNvSpPr>
          <p:nvPr>
            <p:ph idx="1"/>
          </p:nvPr>
        </p:nvSpPr>
        <p:spPr>
          <a:xfrm>
            <a:off x="395536" y="555526"/>
            <a:ext cx="8229600" cy="3398044"/>
          </a:xfrm>
        </p:spPr>
        <p:txBody>
          <a:bodyPr>
            <a:normAutofit fontScale="92500" lnSpcReduction="20000"/>
          </a:bodyPr>
          <a:lstStyle/>
          <a:p>
            <a:pPr algn="just">
              <a:buFont typeface="Wingdings" pitchFamily="2" charset="2"/>
              <a:buChar char="ü"/>
            </a:pPr>
            <a:r>
              <a:rPr lang="en-IN" sz="2400" dirty="0">
                <a:solidFill>
                  <a:srgbClr val="7030A0"/>
                </a:solidFill>
                <a:cs typeface="Times New Roman" pitchFamily="18" charset="0"/>
              </a:rPr>
              <a:t>To save human life from danger of electrical shock or death by blowing a fuse i.e. To provide an alternative path for the fault current to flow so that it will not endanger the user</a:t>
            </a:r>
          </a:p>
          <a:p>
            <a:pPr algn="just">
              <a:buFont typeface="Wingdings" pitchFamily="2" charset="2"/>
              <a:buChar char="ü"/>
            </a:pPr>
            <a:r>
              <a:rPr lang="en-IN" sz="2400" dirty="0">
                <a:solidFill>
                  <a:srgbClr val="7030A0"/>
                </a:solidFill>
                <a:cs typeface="Times New Roman" pitchFamily="18" charset="0"/>
              </a:rPr>
              <a:t>To protect buildings, machinery &amp; appliances under fault conditions.</a:t>
            </a:r>
          </a:p>
          <a:p>
            <a:pPr algn="just">
              <a:buFont typeface="Wingdings" pitchFamily="2" charset="2"/>
              <a:buChar char="ü"/>
            </a:pPr>
            <a:r>
              <a:rPr lang="en-IN" sz="2400" dirty="0">
                <a:solidFill>
                  <a:srgbClr val="7030A0"/>
                </a:solidFill>
                <a:cs typeface="Times New Roman" pitchFamily="18" charset="0"/>
              </a:rPr>
              <a:t>To ensure that all exposed conductive parts do not reach a dangerous potential</a:t>
            </a:r>
            <a:r>
              <a:rPr lang="en-IN" sz="2400" dirty="0" smtClean="0">
                <a:solidFill>
                  <a:srgbClr val="7030A0"/>
                </a:solidFill>
                <a:cs typeface="Times New Roman" pitchFamily="18" charset="0"/>
              </a:rPr>
              <a:t>.</a:t>
            </a:r>
          </a:p>
          <a:p>
            <a:pPr>
              <a:buFont typeface="Wingdings" pitchFamily="2" charset="2"/>
              <a:buChar char="ü"/>
            </a:pPr>
            <a:r>
              <a:rPr lang="en-IN" sz="2400" dirty="0">
                <a:solidFill>
                  <a:srgbClr val="7030A0"/>
                </a:solidFill>
                <a:cs typeface="Times New Roman" pitchFamily="18" charset="0"/>
              </a:rPr>
              <a:t>To provide safe path to dissipate lightning and short circuit currents.</a:t>
            </a:r>
          </a:p>
          <a:p>
            <a:pPr>
              <a:buFont typeface="Wingdings" pitchFamily="2" charset="2"/>
              <a:buChar char="ü"/>
            </a:pPr>
            <a:r>
              <a:rPr lang="en-IN" sz="2400" dirty="0">
                <a:solidFill>
                  <a:srgbClr val="7030A0"/>
                </a:solidFill>
                <a:cs typeface="Times New Roman" pitchFamily="18" charset="0"/>
              </a:rPr>
              <a:t>To provide stable platform for operation of sensitive  electronic </a:t>
            </a:r>
            <a:r>
              <a:rPr lang="en-IN" sz="2400" dirty="0" err="1">
                <a:solidFill>
                  <a:srgbClr val="7030A0"/>
                </a:solidFill>
                <a:cs typeface="Times New Roman" pitchFamily="18" charset="0"/>
              </a:rPr>
              <a:t>equipments</a:t>
            </a:r>
            <a:r>
              <a:rPr lang="en-IN" sz="2400" dirty="0">
                <a:solidFill>
                  <a:srgbClr val="7030A0"/>
                </a:solidFill>
                <a:cs typeface="Times New Roman" pitchFamily="18" charset="0"/>
              </a:rPr>
              <a:t>   i.e. To maintain the voltage at any part of an electrical system at a known value so as to prevent over current or excessive voltage on the appliances or equipment</a:t>
            </a:r>
          </a:p>
          <a:p>
            <a:endParaRPr lang="en-IN" sz="2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25040" y="1255320"/>
              <a:ext cx="3939840" cy="1130040"/>
            </p14:xfrm>
          </p:contentPart>
        </mc:Choice>
        <mc:Fallback>
          <p:pic>
            <p:nvPicPr>
              <p:cNvPr id="4" name="Ink 3"/>
              <p:cNvPicPr/>
              <p:nvPr/>
            </p:nvPicPr>
            <p:blipFill>
              <a:blip r:embed="rId3"/>
              <a:stretch>
                <a:fillRect/>
              </a:stretch>
            </p:blipFill>
            <p:spPr>
              <a:xfrm>
                <a:off x="1622520" y="1244160"/>
                <a:ext cx="3951000" cy="1150560"/>
              </a:xfrm>
              <a:prstGeom prst="rect">
                <a:avLst/>
              </a:prstGeom>
            </p:spPr>
          </p:pic>
        </mc:Fallback>
      </mc:AlternateContent>
    </p:spTree>
    <p:extLst>
      <p:ext uri="{BB962C8B-B14F-4D97-AF65-F5344CB8AC3E}">
        <p14:creationId xmlns:p14="http://schemas.microsoft.com/office/powerpoint/2010/main" val="294388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b="1" dirty="0" smtClean="0"/>
              <a:t>Module 6</a:t>
            </a:r>
            <a:br>
              <a:rPr lang="en-IN" sz="2800" b="1" dirty="0" smtClean="0"/>
            </a:br>
            <a:r>
              <a:rPr lang="en-IN" sz="2800" b="1" dirty="0"/>
              <a:t>Electrical Supply Systems &amp; Safety</a:t>
            </a:r>
          </a:p>
        </p:txBody>
      </p:sp>
      <p:sp>
        <p:nvSpPr>
          <p:cNvPr id="3" name="Content Placeholder 2"/>
          <p:cNvSpPr>
            <a:spLocks noGrp="1"/>
          </p:cNvSpPr>
          <p:nvPr>
            <p:ph idx="1"/>
          </p:nvPr>
        </p:nvSpPr>
        <p:spPr/>
        <p:txBody>
          <a:bodyPr>
            <a:normAutofit/>
          </a:bodyPr>
          <a:lstStyle/>
          <a:p>
            <a:r>
              <a:rPr lang="en-IN" sz="2400" dirty="0"/>
              <a:t>Concepts of electrical power generation, transmission and distribution systems; </a:t>
            </a:r>
            <a:endParaRPr lang="en-IN" sz="2400" dirty="0" smtClean="0"/>
          </a:p>
          <a:p>
            <a:r>
              <a:rPr lang="en-IN" sz="2400" dirty="0" smtClean="0"/>
              <a:t>Wiring</a:t>
            </a:r>
            <a:r>
              <a:rPr lang="en-IN" sz="2400" dirty="0"/>
              <a:t>; </a:t>
            </a:r>
            <a:endParaRPr lang="en-IN" sz="2400" dirty="0" smtClean="0"/>
          </a:p>
          <a:p>
            <a:r>
              <a:rPr lang="en-IN" sz="2400" dirty="0" smtClean="0"/>
              <a:t>Electrical </a:t>
            </a:r>
            <a:r>
              <a:rPr lang="en-IN" sz="2400" dirty="0"/>
              <a:t>safety; </a:t>
            </a:r>
            <a:endParaRPr lang="en-IN" sz="2400" dirty="0" smtClean="0"/>
          </a:p>
          <a:p>
            <a:r>
              <a:rPr lang="en-IN" sz="2400" dirty="0" err="1" smtClean="0"/>
              <a:t>Earthing</a:t>
            </a:r>
            <a:r>
              <a:rPr lang="en-IN" sz="2400" dirty="0"/>
              <a:t>; </a:t>
            </a:r>
            <a:endParaRPr lang="en-IN" sz="2400" dirty="0" smtClean="0"/>
          </a:p>
          <a:p>
            <a:r>
              <a:rPr lang="en-IN" sz="2400" dirty="0" smtClean="0"/>
              <a:t>Protective </a:t>
            </a:r>
            <a:r>
              <a:rPr lang="en-IN" sz="2400" dirty="0"/>
              <a:t>devices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32040" y="1925640"/>
              <a:ext cx="1210320" cy="1281240"/>
            </p14:xfrm>
          </p:contentPart>
        </mc:Choice>
        <mc:Fallback xmlns="">
          <p:pic>
            <p:nvPicPr>
              <p:cNvPr id="4" name="Ink 3"/>
              <p:cNvPicPr/>
              <p:nvPr/>
            </p:nvPicPr>
            <p:blipFill>
              <a:blip r:embed="rId3"/>
              <a:stretch>
                <a:fillRect/>
              </a:stretch>
            </p:blipFill>
            <p:spPr>
              <a:xfrm>
                <a:off x="1823400" y="1914120"/>
                <a:ext cx="1231200" cy="1302480"/>
              </a:xfrm>
              <a:prstGeom prst="rect">
                <a:avLst/>
              </a:prstGeom>
            </p:spPr>
          </p:pic>
        </mc:Fallback>
      </mc:AlternateContent>
    </p:spTree>
    <p:extLst>
      <p:ext uri="{BB962C8B-B14F-4D97-AF65-F5344CB8AC3E}">
        <p14:creationId xmlns:p14="http://schemas.microsoft.com/office/powerpoint/2010/main" val="946633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Over voltage protection</a:t>
            </a:r>
            <a:endParaRPr lang="en-IN" sz="4400" b="1" dirty="0">
              <a:latin typeface="+mn-lt"/>
            </a:endParaRP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ü"/>
            </a:pPr>
            <a:r>
              <a:rPr lang="en-IN" sz="2000" dirty="0">
                <a:solidFill>
                  <a:srgbClr val="7030A0"/>
                </a:solidFill>
                <a:cs typeface="Times New Roman" pitchFamily="18" charset="0"/>
              </a:rPr>
              <a:t>Lightning, line surges or unintentional contact with higher voltage lines can cause dangerously high voltages to the electrical distribution system.</a:t>
            </a:r>
          </a:p>
          <a:p>
            <a:pPr>
              <a:lnSpc>
                <a:spcPct val="150000"/>
              </a:lnSpc>
              <a:buFont typeface="Wingdings" pitchFamily="2" charset="2"/>
              <a:buChar char="ü"/>
            </a:pPr>
            <a:r>
              <a:rPr lang="en-IN" sz="2000" dirty="0">
                <a:solidFill>
                  <a:srgbClr val="7030A0"/>
                </a:solidFill>
                <a:cs typeface="Times New Roman" pitchFamily="18" charset="0"/>
              </a:rPr>
              <a:t> </a:t>
            </a:r>
            <a:r>
              <a:rPr lang="en-IN" sz="2000" dirty="0" err="1">
                <a:solidFill>
                  <a:srgbClr val="7030A0"/>
                </a:solidFill>
                <a:cs typeface="Times New Roman" pitchFamily="18" charset="0"/>
              </a:rPr>
              <a:t>Earthing</a:t>
            </a:r>
            <a:r>
              <a:rPr lang="en-IN" sz="2000" dirty="0">
                <a:solidFill>
                  <a:srgbClr val="7030A0"/>
                </a:solidFill>
                <a:cs typeface="Times New Roman" pitchFamily="18" charset="0"/>
              </a:rPr>
              <a:t> provides an alternative path around the electrical system to minimize damages in the System</a:t>
            </a:r>
            <a:endParaRPr lang="en-US" sz="2000" dirty="0">
              <a:solidFill>
                <a:srgbClr val="7030A0"/>
              </a:solidFill>
              <a:cs typeface="Times New Roman" pitchFamily="18" charset="0"/>
            </a:endParaRPr>
          </a:p>
          <a:p>
            <a:pPr>
              <a:lnSpc>
                <a:spcPct val="150000"/>
              </a:lnSpc>
            </a:pPr>
            <a:endParaRPr lang="en-IN"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054160" y="1777320"/>
              <a:ext cx="5764320" cy="3153240"/>
            </p14:xfrm>
          </p:contentPart>
        </mc:Choice>
        <mc:Fallback>
          <p:pic>
            <p:nvPicPr>
              <p:cNvPr id="4" name="Ink 3"/>
              <p:cNvPicPr/>
              <p:nvPr/>
            </p:nvPicPr>
            <p:blipFill>
              <a:blip r:embed="rId3"/>
              <a:stretch>
                <a:fillRect/>
              </a:stretch>
            </p:blipFill>
            <p:spPr>
              <a:xfrm>
                <a:off x="2043720" y="1770840"/>
                <a:ext cx="5782320" cy="3168000"/>
              </a:xfrm>
              <a:prstGeom prst="rect">
                <a:avLst/>
              </a:prstGeom>
            </p:spPr>
          </p:pic>
        </mc:Fallback>
      </mc:AlternateContent>
    </p:spTree>
    <p:extLst>
      <p:ext uri="{BB962C8B-B14F-4D97-AF65-F5344CB8AC3E}">
        <p14:creationId xmlns:p14="http://schemas.microsoft.com/office/powerpoint/2010/main" val="994711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err="1">
                <a:latin typeface="+mn-lt"/>
              </a:rPr>
              <a:t>Earthing</a:t>
            </a:r>
            <a:endParaRPr lang="en-IN" b="1" dirty="0">
              <a:latin typeface="+mn-lt"/>
            </a:endParaRPr>
          </a:p>
        </p:txBody>
      </p:sp>
      <p:pic>
        <p:nvPicPr>
          <p:cNvPr id="4" name="Picture 3"/>
          <p:cNvPicPr>
            <a:picLocks noChangeAspect="1" noChangeArrowheads="1"/>
          </p:cNvPicPr>
          <p:nvPr/>
        </p:nvPicPr>
        <p:blipFill>
          <a:blip r:embed="rId2" cstate="print"/>
          <a:srcRect/>
          <a:stretch>
            <a:fillRect/>
          </a:stretch>
        </p:blipFill>
        <p:spPr bwMode="auto">
          <a:xfrm>
            <a:off x="611560" y="555526"/>
            <a:ext cx="5172075" cy="291465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084168" y="1059582"/>
            <a:ext cx="2647950" cy="1621631"/>
          </a:xfrm>
          <a:prstGeom prst="rect">
            <a:avLst/>
          </a:prstGeom>
          <a:noFill/>
          <a:ln w="9525">
            <a:noFill/>
            <a:miter lim="800000"/>
            <a:headEnd/>
            <a:tailEnd/>
          </a:ln>
        </p:spPr>
      </p:pic>
    </p:spTree>
    <p:extLst>
      <p:ext uri="{BB962C8B-B14F-4D97-AF65-F5344CB8AC3E}">
        <p14:creationId xmlns:p14="http://schemas.microsoft.com/office/powerpoint/2010/main" val="3603218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err="1"/>
              <a:t>Earthing</a:t>
            </a:r>
            <a:endParaRPr lang="en-IN" b="1" dirty="0"/>
          </a:p>
        </p:txBody>
      </p:sp>
      <p:pic>
        <p:nvPicPr>
          <p:cNvPr id="4" name="Picture 2"/>
          <p:cNvPicPr>
            <a:picLocks noGrp="1" noChangeAspect="1" noChangeArrowheads="1"/>
          </p:cNvPicPr>
          <p:nvPr>
            <p:ph idx="1"/>
          </p:nvPr>
        </p:nvPicPr>
        <p:blipFill>
          <a:blip r:embed="rId2" cstate="print"/>
          <a:srcRect/>
          <a:stretch>
            <a:fillRect/>
          </a:stretch>
        </p:blipFill>
        <p:spPr bwMode="auto">
          <a:xfrm>
            <a:off x="827584" y="1407281"/>
            <a:ext cx="7778087" cy="1812541"/>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123440" y="1873440"/>
              <a:ext cx="3886920" cy="2324880"/>
            </p14:xfrm>
          </p:contentPart>
        </mc:Choice>
        <mc:Fallback>
          <p:pic>
            <p:nvPicPr>
              <p:cNvPr id="3" name="Ink 2"/>
              <p:cNvPicPr/>
              <p:nvPr/>
            </p:nvPicPr>
            <p:blipFill>
              <a:blip r:embed="rId4"/>
              <a:stretch>
                <a:fillRect/>
              </a:stretch>
            </p:blipFill>
            <p:spPr>
              <a:xfrm>
                <a:off x="4110120" y="1858320"/>
                <a:ext cx="3915360" cy="2351880"/>
              </a:xfrm>
              <a:prstGeom prst="rect">
                <a:avLst/>
              </a:prstGeom>
            </p:spPr>
          </p:pic>
        </mc:Fallback>
      </mc:AlternateContent>
    </p:spTree>
    <p:extLst>
      <p:ext uri="{BB962C8B-B14F-4D97-AF65-F5344CB8AC3E}">
        <p14:creationId xmlns:p14="http://schemas.microsoft.com/office/powerpoint/2010/main" val="2781042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kumimoji="0" lang="en-IN" sz="3600" b="1" kern="1200" dirty="0"/>
              <a:t>Types of </a:t>
            </a:r>
            <a:r>
              <a:rPr kumimoji="0" lang="en-IN" sz="3600" b="1" kern="1200" dirty="0" err="1" smtClean="0"/>
              <a:t>Earthing</a:t>
            </a:r>
            <a:endParaRPr lang="en-IN" sz="3600" b="1" dirty="0"/>
          </a:p>
        </p:txBody>
      </p:sp>
      <p:sp>
        <p:nvSpPr>
          <p:cNvPr id="3" name="Content Placeholder 2"/>
          <p:cNvSpPr>
            <a:spLocks noGrp="1"/>
          </p:cNvSpPr>
          <p:nvPr>
            <p:ph idx="1"/>
          </p:nvPr>
        </p:nvSpPr>
        <p:spPr/>
        <p:txBody>
          <a:bodyPr>
            <a:normAutofit fontScale="85000" lnSpcReduction="20000"/>
          </a:bodyPr>
          <a:lstStyle/>
          <a:p>
            <a:pPr eaLnBrk="1" hangingPunct="1">
              <a:defRPr/>
            </a:pPr>
            <a:r>
              <a:rPr lang="en-US" altLang="ar-EG" sz="2400" dirty="0">
                <a:solidFill>
                  <a:srgbClr val="7030A0"/>
                </a:solidFill>
              </a:rPr>
              <a:t>Different types available</a:t>
            </a:r>
          </a:p>
          <a:p>
            <a:pPr eaLnBrk="1" hangingPunct="1">
              <a:defRPr/>
            </a:pPr>
            <a:r>
              <a:rPr lang="en-US" altLang="ar-EG" sz="2400" dirty="0">
                <a:solidFill>
                  <a:srgbClr val="7030A0"/>
                </a:solidFill>
              </a:rPr>
              <a:t>Choice depends on local conditions and required function</a:t>
            </a:r>
          </a:p>
          <a:p>
            <a:pPr eaLnBrk="1" hangingPunct="1">
              <a:defRPr/>
            </a:pPr>
            <a:endParaRPr lang="en-US" altLang="ar-EG" sz="2400" dirty="0">
              <a:solidFill>
                <a:srgbClr val="7030A0"/>
              </a:solidFill>
            </a:endParaRPr>
          </a:p>
          <a:p>
            <a:pPr eaLnBrk="1" hangingPunct="1">
              <a:defRPr/>
            </a:pPr>
            <a:r>
              <a:rPr lang="en-US" altLang="ar-EG" sz="2400" dirty="0">
                <a:solidFill>
                  <a:srgbClr val="7030A0"/>
                </a:solidFill>
              </a:rPr>
              <a:t>Simplest form is a single stake</a:t>
            </a:r>
          </a:p>
          <a:p>
            <a:pPr eaLnBrk="1" hangingPunct="1">
              <a:defRPr/>
            </a:pPr>
            <a:endParaRPr lang="en-US" altLang="ar-EG" sz="2400" dirty="0">
              <a:solidFill>
                <a:srgbClr val="7030A0"/>
              </a:solidFill>
            </a:endParaRPr>
          </a:p>
          <a:p>
            <a:pPr eaLnBrk="1" hangingPunct="1">
              <a:defRPr/>
            </a:pPr>
            <a:r>
              <a:rPr lang="en-US" altLang="ar-EG" sz="2400" dirty="0">
                <a:solidFill>
                  <a:srgbClr val="7030A0"/>
                </a:solidFill>
              </a:rPr>
              <a:t>Mostly used for:</a:t>
            </a:r>
          </a:p>
          <a:p>
            <a:pPr lvl="1" eaLnBrk="1" hangingPunct="1">
              <a:defRPr/>
            </a:pPr>
            <a:r>
              <a:rPr lang="en-US" altLang="ar-EG" dirty="0">
                <a:solidFill>
                  <a:srgbClr val="7030A0"/>
                </a:solidFill>
              </a:rPr>
              <a:t>Lightning protection</a:t>
            </a:r>
          </a:p>
          <a:p>
            <a:pPr lvl="1" eaLnBrk="1" hangingPunct="1">
              <a:defRPr/>
            </a:pPr>
            <a:r>
              <a:rPr lang="en-US" altLang="ar-EG" dirty="0">
                <a:solidFill>
                  <a:srgbClr val="7030A0"/>
                </a:solidFill>
              </a:rPr>
              <a:t>Stand alone structures</a:t>
            </a:r>
          </a:p>
          <a:p>
            <a:pPr lvl="1" eaLnBrk="1" hangingPunct="1">
              <a:defRPr/>
            </a:pPr>
            <a:r>
              <a:rPr lang="en-US" altLang="ar-EG" dirty="0">
                <a:solidFill>
                  <a:srgbClr val="7030A0"/>
                </a:solidFill>
              </a:rPr>
              <a:t>Back-up for utility ground</a:t>
            </a:r>
          </a:p>
        </p:txBody>
      </p:sp>
      <p:pic>
        <p:nvPicPr>
          <p:cNvPr id="4" name="Picture 1031" descr="Ground Systems - Rod"/>
          <p:cNvPicPr>
            <a:picLocks noChangeAspect="1" noChangeArrowheads="1"/>
          </p:cNvPicPr>
          <p:nvPr/>
        </p:nvPicPr>
        <p:blipFill>
          <a:blip r:embed="rId2" cstate="print"/>
          <a:srcRect/>
          <a:stretch>
            <a:fillRect/>
          </a:stretch>
        </p:blipFill>
        <p:spPr bwMode="auto">
          <a:xfrm>
            <a:off x="4860032" y="2031690"/>
            <a:ext cx="4139952" cy="2569369"/>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614760" y="1330920"/>
              <a:ext cx="3138120" cy="2396880"/>
            </p14:xfrm>
          </p:contentPart>
        </mc:Choice>
        <mc:Fallback>
          <p:pic>
            <p:nvPicPr>
              <p:cNvPr id="5" name="Ink 4"/>
              <p:cNvPicPr/>
              <p:nvPr/>
            </p:nvPicPr>
            <p:blipFill>
              <a:blip r:embed="rId4"/>
              <a:stretch>
                <a:fillRect/>
              </a:stretch>
            </p:blipFill>
            <p:spPr>
              <a:xfrm>
                <a:off x="3605400" y="1316880"/>
                <a:ext cx="3156840" cy="2418840"/>
              </a:xfrm>
              <a:prstGeom prst="rect">
                <a:avLst/>
              </a:prstGeom>
            </p:spPr>
          </p:pic>
        </mc:Fallback>
      </mc:AlternateContent>
    </p:spTree>
    <p:extLst>
      <p:ext uri="{BB962C8B-B14F-4D97-AF65-F5344CB8AC3E}">
        <p14:creationId xmlns:p14="http://schemas.microsoft.com/office/powerpoint/2010/main" val="2710643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kumimoji="0" lang="en-IN" sz="3200" b="1" kern="1200" dirty="0">
                <a:latin typeface="+mn-lt"/>
              </a:rPr>
              <a:t>Types of </a:t>
            </a:r>
            <a:r>
              <a:rPr kumimoji="0" lang="en-IN" sz="3200" b="1" kern="1200" dirty="0" err="1" smtClean="0">
                <a:latin typeface="+mn-lt"/>
              </a:rPr>
              <a:t>Earthing</a:t>
            </a:r>
            <a:endParaRPr lang="en-IN" sz="3200" b="1" dirty="0">
              <a:latin typeface="+mn-lt"/>
            </a:endParaRPr>
          </a:p>
        </p:txBody>
      </p:sp>
      <p:sp>
        <p:nvSpPr>
          <p:cNvPr id="3" name="Content Placeholder 2"/>
          <p:cNvSpPr>
            <a:spLocks noGrp="1"/>
          </p:cNvSpPr>
          <p:nvPr>
            <p:ph idx="1"/>
          </p:nvPr>
        </p:nvSpPr>
        <p:spPr>
          <a:xfrm>
            <a:off x="395536" y="267494"/>
            <a:ext cx="8229600" cy="1872208"/>
          </a:xfrm>
        </p:spPr>
        <p:txBody>
          <a:bodyPr>
            <a:normAutofit/>
          </a:bodyPr>
          <a:lstStyle/>
          <a:p>
            <a:pPr lvl="0" eaLnBrk="1" fontAlgn="auto" hangingPunct="1">
              <a:lnSpc>
                <a:spcPct val="150000"/>
              </a:lnSpc>
              <a:spcAft>
                <a:spcPts val="0"/>
              </a:spcAft>
              <a:buClrTx/>
              <a:buSzTx/>
              <a:buFont typeface="Arial" pitchFamily="34" charset="0"/>
              <a:buChar char="•"/>
              <a:defRPr/>
            </a:pPr>
            <a:r>
              <a:rPr kumimoji="0" lang="en-GB" altLang="ar-EG" sz="2000" kern="1200" dirty="0">
                <a:solidFill>
                  <a:srgbClr val="7030A0"/>
                </a:solidFill>
              </a:rPr>
              <a:t>Ground rod group</a:t>
            </a:r>
          </a:p>
          <a:p>
            <a:pPr lvl="0" eaLnBrk="1" fontAlgn="auto" hangingPunct="1">
              <a:lnSpc>
                <a:spcPct val="150000"/>
              </a:lnSpc>
              <a:spcAft>
                <a:spcPts val="0"/>
              </a:spcAft>
              <a:buClrTx/>
              <a:buSzTx/>
              <a:buFont typeface="Arial" pitchFamily="34" charset="0"/>
              <a:buChar char="•"/>
              <a:defRPr/>
            </a:pPr>
            <a:r>
              <a:rPr kumimoji="0" lang="en-GB" altLang="ar-EG" sz="2000" kern="1200" dirty="0" smtClean="0">
                <a:solidFill>
                  <a:srgbClr val="7030A0"/>
                </a:solidFill>
              </a:rPr>
              <a:t>Typically </a:t>
            </a:r>
            <a:r>
              <a:rPr kumimoji="0" lang="en-GB" altLang="ar-EG" sz="2000" kern="1200" dirty="0">
                <a:solidFill>
                  <a:srgbClr val="7030A0"/>
                </a:solidFill>
              </a:rPr>
              <a:t>for lightning protection on larger structures or protection around potential hotspots such as substations.</a:t>
            </a:r>
            <a:endParaRPr kumimoji="0" lang="en-US" altLang="ar-EG" sz="2000" kern="1200" dirty="0">
              <a:solidFill>
                <a:srgbClr val="7030A0"/>
              </a:solidFill>
            </a:endParaRPr>
          </a:p>
        </p:txBody>
      </p:sp>
      <p:pic>
        <p:nvPicPr>
          <p:cNvPr id="5" name="Picture 1034" descr="Ground Systems - Rod Group"/>
          <p:cNvPicPr>
            <a:picLocks noChangeAspect="1" noChangeArrowheads="1"/>
          </p:cNvPicPr>
          <p:nvPr/>
        </p:nvPicPr>
        <p:blipFill>
          <a:blip r:embed="rId2" cstate="print"/>
          <a:srcRect/>
          <a:stretch>
            <a:fillRect/>
          </a:stretch>
        </p:blipFill>
        <p:spPr bwMode="auto">
          <a:xfrm>
            <a:off x="4499992" y="1995686"/>
            <a:ext cx="4572000" cy="2583656"/>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62200" y="884160"/>
              <a:ext cx="4938840" cy="3049920"/>
            </p14:xfrm>
          </p:contentPart>
        </mc:Choice>
        <mc:Fallback>
          <p:pic>
            <p:nvPicPr>
              <p:cNvPr id="4" name="Ink 3"/>
              <p:cNvPicPr/>
              <p:nvPr/>
            </p:nvPicPr>
            <p:blipFill>
              <a:blip r:embed="rId4"/>
              <a:stretch>
                <a:fillRect/>
              </a:stretch>
            </p:blipFill>
            <p:spPr>
              <a:xfrm>
                <a:off x="853920" y="870120"/>
                <a:ext cx="4950360" cy="3067200"/>
              </a:xfrm>
              <a:prstGeom prst="rect">
                <a:avLst/>
              </a:prstGeom>
            </p:spPr>
          </p:pic>
        </mc:Fallback>
      </mc:AlternateContent>
    </p:spTree>
    <p:extLst>
      <p:ext uri="{BB962C8B-B14F-4D97-AF65-F5344CB8AC3E}">
        <p14:creationId xmlns:p14="http://schemas.microsoft.com/office/powerpoint/2010/main" val="1140991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en-IN" sz="4000" b="1" kern="1200" dirty="0">
                <a:latin typeface="+mn-lt"/>
              </a:rPr>
              <a:t>Types of </a:t>
            </a:r>
            <a:r>
              <a:rPr kumimoji="0" lang="en-IN" sz="4000" b="1" kern="1200" dirty="0" err="1">
                <a:latin typeface="+mn-lt"/>
              </a:rPr>
              <a:t>Earthing</a:t>
            </a:r>
            <a:endParaRPr lang="en-IN" sz="4800" b="1" dirty="0">
              <a:latin typeface="+mn-lt"/>
            </a:endParaRPr>
          </a:p>
        </p:txBody>
      </p:sp>
      <p:sp>
        <p:nvSpPr>
          <p:cNvPr id="3" name="Content Placeholder 2"/>
          <p:cNvSpPr>
            <a:spLocks noGrp="1"/>
          </p:cNvSpPr>
          <p:nvPr>
            <p:ph idx="1"/>
          </p:nvPr>
        </p:nvSpPr>
        <p:spPr>
          <a:xfrm>
            <a:off x="395536" y="555526"/>
            <a:ext cx="4138772" cy="3398044"/>
          </a:xfrm>
        </p:spPr>
        <p:txBody>
          <a:bodyPr>
            <a:normAutofit/>
          </a:bodyPr>
          <a:lstStyle/>
          <a:p>
            <a:pPr lvl="0"/>
            <a:r>
              <a:rPr kumimoji="0" lang="en-GB" altLang="ar-EG" sz="2000" kern="1200" dirty="0">
                <a:solidFill>
                  <a:srgbClr val="7030A0"/>
                </a:solidFill>
              </a:rPr>
              <a:t>For areas where there is rock (or other poor conducting material) fairly close to the surface ground plates are preferred as they are more effective</a:t>
            </a:r>
            <a:endParaRPr kumimoji="0" lang="en-US" altLang="ar-EG" sz="2000" kern="1200" dirty="0">
              <a:solidFill>
                <a:srgbClr val="7030A0"/>
              </a:solidFill>
            </a:endParaRPr>
          </a:p>
          <a:p>
            <a:endParaRPr lang="en-IN" sz="2000" dirty="0"/>
          </a:p>
        </p:txBody>
      </p:sp>
      <p:pic>
        <p:nvPicPr>
          <p:cNvPr id="4" name="Picture 3079" descr="Ground Systems - Plate"/>
          <p:cNvPicPr>
            <a:picLocks noChangeAspect="1" noChangeArrowheads="1"/>
          </p:cNvPicPr>
          <p:nvPr/>
        </p:nvPicPr>
        <p:blipFill>
          <a:blip r:embed="rId2" cstate="print"/>
          <a:srcRect/>
          <a:stretch>
            <a:fillRect/>
          </a:stretch>
        </p:blipFill>
        <p:spPr bwMode="auto">
          <a:xfrm>
            <a:off x="4711363" y="987574"/>
            <a:ext cx="4380511" cy="2470882"/>
          </a:xfrm>
          <a:prstGeom prst="rect">
            <a:avLst/>
          </a:prstGeom>
          <a:noFill/>
          <a:ln w="9525">
            <a:noFill/>
            <a:miter lim="800000"/>
            <a:headEnd/>
            <a:tailEnd/>
          </a:ln>
        </p:spPr>
      </p:pic>
      <p:sp>
        <p:nvSpPr>
          <p:cNvPr id="5" name="Text Box 3078"/>
          <p:cNvSpPr txBox="1">
            <a:spLocks noChangeArrowheads="1"/>
          </p:cNvSpPr>
          <p:nvPr/>
        </p:nvSpPr>
        <p:spPr bwMode="auto">
          <a:xfrm>
            <a:off x="611560" y="699542"/>
            <a:ext cx="3200400" cy="461665"/>
          </a:xfrm>
          <a:prstGeom prst="rect">
            <a:avLst/>
          </a:prstGeom>
          <a:noFill/>
          <a:ln w="12700">
            <a:noFill/>
            <a:miter lim="800000"/>
            <a:headEnd type="none" w="sm" len="sm"/>
            <a:tailEnd type="none" w="sm" len="sm"/>
          </a:ln>
          <a:effectLst/>
        </p:spPr>
        <p:txBody>
          <a:bodyPr>
            <a:spAutoFit/>
          </a:bodyPr>
          <a:lstStyle/>
          <a:p>
            <a:r>
              <a:rPr lang="en-GB" altLang="ar-EG" sz="2400" dirty="0"/>
              <a:t>Ground plate</a:t>
            </a: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968840" y="1079280"/>
              <a:ext cx="360720" cy="67320"/>
            </p14:xfrm>
          </p:contentPart>
        </mc:Choice>
        <mc:Fallback>
          <p:pic>
            <p:nvPicPr>
              <p:cNvPr id="6" name="Ink 5"/>
              <p:cNvPicPr/>
              <p:nvPr/>
            </p:nvPicPr>
            <p:blipFill>
              <a:blip r:embed="rId4"/>
              <a:stretch>
                <a:fillRect/>
              </a:stretch>
            </p:blipFill>
            <p:spPr>
              <a:xfrm>
                <a:off x="1960920" y="1072440"/>
                <a:ext cx="383400" cy="88920"/>
              </a:xfrm>
              <a:prstGeom prst="rect">
                <a:avLst/>
              </a:prstGeom>
            </p:spPr>
          </p:pic>
        </mc:Fallback>
      </mc:AlternateContent>
    </p:spTree>
    <p:extLst>
      <p:ext uri="{BB962C8B-B14F-4D97-AF65-F5344CB8AC3E}">
        <p14:creationId xmlns:p14="http://schemas.microsoft.com/office/powerpoint/2010/main" val="18637832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en-IN" sz="3600" b="1" kern="1200" dirty="0">
                <a:latin typeface="+mn-lt"/>
              </a:rPr>
              <a:t>Types of </a:t>
            </a:r>
            <a:r>
              <a:rPr kumimoji="0" lang="en-IN" sz="3600" b="1" kern="1200" dirty="0" err="1">
                <a:latin typeface="+mn-lt"/>
              </a:rPr>
              <a:t>Earthing</a:t>
            </a:r>
            <a:endParaRPr lang="en-IN" sz="4800" b="1" dirty="0">
              <a:latin typeface="+mn-lt"/>
            </a:endParaRPr>
          </a:p>
        </p:txBody>
      </p:sp>
      <p:sp>
        <p:nvSpPr>
          <p:cNvPr id="3" name="Content Placeholder 2"/>
          <p:cNvSpPr>
            <a:spLocks noGrp="1"/>
          </p:cNvSpPr>
          <p:nvPr>
            <p:ph idx="1"/>
          </p:nvPr>
        </p:nvSpPr>
        <p:spPr>
          <a:xfrm>
            <a:off x="457200" y="1200150"/>
            <a:ext cx="4258816" cy="3398044"/>
          </a:xfrm>
        </p:spPr>
        <p:txBody>
          <a:bodyPr>
            <a:normAutofit/>
          </a:bodyPr>
          <a:lstStyle/>
          <a:p>
            <a:pPr eaLnBrk="1" hangingPunct="1">
              <a:lnSpc>
                <a:spcPct val="150000"/>
              </a:lnSpc>
              <a:defRPr/>
            </a:pPr>
            <a:r>
              <a:rPr lang="en-US" altLang="ar-EG" sz="2000" dirty="0">
                <a:solidFill>
                  <a:srgbClr val="7030A0"/>
                </a:solidFill>
              </a:rPr>
              <a:t>A ground mesh consists of network of bars connected together, this system is often used at larger sites such as electrical substations</a:t>
            </a:r>
            <a:r>
              <a:rPr lang="en-US" altLang="ar-EG" sz="2000" dirty="0" smtClean="0">
                <a:solidFill>
                  <a:srgbClr val="7030A0"/>
                </a:solidFill>
              </a:rPr>
              <a:t>.</a:t>
            </a:r>
            <a:endParaRPr lang="en-US" altLang="ar-EG" sz="2000" dirty="0"/>
          </a:p>
          <a:p>
            <a:pPr>
              <a:lnSpc>
                <a:spcPct val="150000"/>
              </a:lnSpc>
            </a:pPr>
            <a:endParaRPr lang="en-IN" sz="2000" dirty="0"/>
          </a:p>
        </p:txBody>
      </p:sp>
      <p:pic>
        <p:nvPicPr>
          <p:cNvPr id="4" name="Picture 1031" descr="Ground Systems - Mesh"/>
          <p:cNvPicPr>
            <a:picLocks noChangeAspect="1" noChangeArrowheads="1"/>
          </p:cNvPicPr>
          <p:nvPr/>
        </p:nvPicPr>
        <p:blipFill>
          <a:blip r:embed="rId2" cstate="print"/>
          <a:srcRect/>
          <a:stretch>
            <a:fillRect/>
          </a:stretch>
        </p:blipFill>
        <p:spPr bwMode="auto">
          <a:xfrm>
            <a:off x="4871148" y="1545636"/>
            <a:ext cx="4279086" cy="2366870"/>
          </a:xfrm>
          <a:prstGeom prst="rect">
            <a:avLst/>
          </a:prstGeom>
          <a:noFill/>
          <a:ln w="9525">
            <a:noFill/>
            <a:miter lim="800000"/>
            <a:headEnd/>
            <a:tailEnd/>
          </a:ln>
        </p:spPr>
      </p:pic>
      <p:sp>
        <p:nvSpPr>
          <p:cNvPr id="5" name="Text Box 1029"/>
          <p:cNvSpPr txBox="1">
            <a:spLocks noChangeArrowheads="1"/>
          </p:cNvSpPr>
          <p:nvPr/>
        </p:nvSpPr>
        <p:spPr bwMode="auto">
          <a:xfrm>
            <a:off x="755576" y="483518"/>
            <a:ext cx="3200400" cy="461665"/>
          </a:xfrm>
          <a:prstGeom prst="rect">
            <a:avLst/>
          </a:prstGeom>
          <a:noFill/>
          <a:ln w="12700">
            <a:noFill/>
            <a:miter lim="800000"/>
            <a:headEnd type="none" w="sm" len="sm"/>
            <a:tailEnd type="none" w="sm" len="sm"/>
          </a:ln>
          <a:effectLst/>
        </p:spPr>
        <p:txBody>
          <a:bodyPr>
            <a:spAutoFit/>
          </a:bodyPr>
          <a:lstStyle/>
          <a:p>
            <a:r>
              <a:rPr lang="en-GB" altLang="ar-EG" sz="2400" dirty="0"/>
              <a:t>Ground mesh</a:t>
            </a: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934280" y="630000"/>
              <a:ext cx="6516360" cy="2902680"/>
            </p14:xfrm>
          </p:contentPart>
        </mc:Choice>
        <mc:Fallback>
          <p:pic>
            <p:nvPicPr>
              <p:cNvPr id="6" name="Ink 5"/>
              <p:cNvPicPr/>
              <p:nvPr/>
            </p:nvPicPr>
            <p:blipFill>
              <a:blip r:embed="rId4"/>
              <a:stretch>
                <a:fillRect/>
              </a:stretch>
            </p:blipFill>
            <p:spPr>
              <a:xfrm>
                <a:off x="1922040" y="618480"/>
                <a:ext cx="6534360" cy="2922840"/>
              </a:xfrm>
              <a:prstGeom prst="rect">
                <a:avLst/>
              </a:prstGeom>
            </p:spPr>
          </p:pic>
        </mc:Fallback>
      </mc:AlternateContent>
    </p:spTree>
    <p:extLst>
      <p:ext uri="{BB962C8B-B14F-4D97-AF65-F5344CB8AC3E}">
        <p14:creationId xmlns:p14="http://schemas.microsoft.com/office/powerpoint/2010/main" val="1055363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699542"/>
            <a:ext cx="7623175" cy="1314450"/>
          </a:xfrm>
        </p:spPr>
        <p:txBody>
          <a:bodyPr/>
          <a:lstStyle/>
          <a:p>
            <a:r>
              <a:rPr lang="en-US" sz="4800" b="1" dirty="0" smtClean="0">
                <a:latin typeface="+mn-lt"/>
              </a:rPr>
              <a:t>Residential Wiring</a:t>
            </a:r>
            <a:endParaRPr lang="en-IN" sz="4800" b="1" dirty="0">
              <a:latin typeface="+mn-lt"/>
            </a:endParaRPr>
          </a:p>
        </p:txBody>
      </p:sp>
    </p:spTree>
    <p:extLst>
      <p:ext uri="{BB962C8B-B14F-4D97-AF65-F5344CB8AC3E}">
        <p14:creationId xmlns:p14="http://schemas.microsoft.com/office/powerpoint/2010/main" val="793630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7914456" cy="1200150"/>
          </a:xfrm>
        </p:spPr>
        <p:txBody>
          <a:bodyPr>
            <a:noAutofit/>
          </a:bodyPr>
          <a:lstStyle/>
          <a:p>
            <a:r>
              <a:rPr lang="en-US" sz="3200" dirty="0">
                <a:latin typeface="+mn-lt"/>
              </a:rPr>
              <a:t>Single line diagram of electrical Installation</a:t>
            </a:r>
            <a:endParaRPr lang="en-IN" sz="3200" dirty="0">
              <a:latin typeface="+mn-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35546"/>
            <a:ext cx="8208912" cy="2916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35440" y="2099520"/>
              <a:ext cx="5649480" cy="1181520"/>
            </p14:xfrm>
          </p:contentPart>
        </mc:Choice>
        <mc:Fallback>
          <p:pic>
            <p:nvPicPr>
              <p:cNvPr id="3" name="Ink 2"/>
              <p:cNvPicPr/>
              <p:nvPr/>
            </p:nvPicPr>
            <p:blipFill>
              <a:blip r:embed="rId4"/>
              <a:stretch>
                <a:fillRect/>
              </a:stretch>
            </p:blipFill>
            <p:spPr>
              <a:xfrm>
                <a:off x="223560" y="2087640"/>
                <a:ext cx="5663880" cy="1200240"/>
              </a:xfrm>
              <a:prstGeom prst="rect">
                <a:avLst/>
              </a:prstGeom>
            </p:spPr>
          </p:pic>
        </mc:Fallback>
      </mc:AlternateContent>
    </p:spTree>
    <p:extLst>
      <p:ext uri="{BB962C8B-B14F-4D97-AF65-F5344CB8AC3E}">
        <p14:creationId xmlns:p14="http://schemas.microsoft.com/office/powerpoint/2010/main" val="3610983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59832"/>
            <a:ext cx="7986464" cy="1200150"/>
          </a:xfrm>
        </p:spPr>
        <p:txBody>
          <a:bodyPr>
            <a:noAutofit/>
          </a:bodyPr>
          <a:lstStyle/>
          <a:p>
            <a:r>
              <a:rPr lang="en-US" sz="3200" dirty="0">
                <a:latin typeface="+mn-lt"/>
              </a:rPr>
              <a:t>Line Diagram of Service line to Main Switch connection</a:t>
            </a:r>
            <a:endParaRPr lang="en-IN" sz="3200" dirty="0">
              <a:latin typeface="+mn-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1510"/>
            <a:ext cx="7272808" cy="301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25160" y="931320"/>
              <a:ext cx="6452640" cy="2409120"/>
            </p14:xfrm>
          </p:contentPart>
        </mc:Choice>
        <mc:Fallback>
          <p:pic>
            <p:nvPicPr>
              <p:cNvPr id="3" name="Ink 2"/>
              <p:cNvPicPr/>
              <p:nvPr/>
            </p:nvPicPr>
            <p:blipFill>
              <a:blip r:embed="rId4"/>
              <a:stretch>
                <a:fillRect/>
              </a:stretch>
            </p:blipFill>
            <p:spPr>
              <a:xfrm>
                <a:off x="1321200" y="925200"/>
                <a:ext cx="6469200" cy="2427120"/>
              </a:xfrm>
              <a:prstGeom prst="rect">
                <a:avLst/>
              </a:prstGeom>
            </p:spPr>
          </p:pic>
        </mc:Fallback>
      </mc:AlternateContent>
    </p:spTree>
    <p:extLst>
      <p:ext uri="{BB962C8B-B14F-4D97-AF65-F5344CB8AC3E}">
        <p14:creationId xmlns:p14="http://schemas.microsoft.com/office/powerpoint/2010/main" val="1804786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t>Electrical safety – insulation and</a:t>
            </a:r>
            <a:br>
              <a:rPr lang="en-IN" sz="4000" b="1" dirty="0"/>
            </a:br>
            <a:r>
              <a:rPr lang="en-IN" sz="4000" b="1" dirty="0"/>
              <a:t>fuses</a:t>
            </a:r>
            <a:endParaRPr lang="en-IN" sz="4000" dirty="0"/>
          </a:p>
        </p:txBody>
      </p:sp>
      <p:sp>
        <p:nvSpPr>
          <p:cNvPr id="3" name="Content Placeholder 2"/>
          <p:cNvSpPr>
            <a:spLocks noGrp="1"/>
          </p:cNvSpPr>
          <p:nvPr>
            <p:ph idx="1"/>
          </p:nvPr>
        </p:nvSpPr>
        <p:spPr/>
        <p:txBody>
          <a:bodyPr>
            <a:normAutofit fontScale="85000" lnSpcReduction="20000"/>
          </a:bodyPr>
          <a:lstStyle/>
          <a:p>
            <a:r>
              <a:rPr lang="en-US" sz="2400" dirty="0"/>
              <a:t>Insulation is used to prevent ‘leakage’, and when </a:t>
            </a:r>
            <a:r>
              <a:rPr lang="en-US" sz="2400" dirty="0" smtClean="0"/>
              <a:t>determining what </a:t>
            </a:r>
            <a:r>
              <a:rPr lang="en-US" sz="2400" dirty="0"/>
              <a:t>type of insulation should be used, </a:t>
            </a:r>
            <a:r>
              <a:rPr lang="en-US" sz="2400" dirty="0" smtClean="0"/>
              <a:t>the maximum </a:t>
            </a:r>
            <a:r>
              <a:rPr lang="en-US" sz="2400" dirty="0"/>
              <a:t>voltage present must be taken into </a:t>
            </a:r>
            <a:r>
              <a:rPr lang="en-US" sz="2400" dirty="0" smtClean="0"/>
              <a:t>account.</a:t>
            </a:r>
          </a:p>
          <a:p>
            <a:r>
              <a:rPr lang="en-US" sz="2400" dirty="0" smtClean="0"/>
              <a:t>For </a:t>
            </a:r>
            <a:r>
              <a:rPr lang="en-US" sz="2400" dirty="0"/>
              <a:t>this reason, peak values are always </a:t>
            </a:r>
            <a:r>
              <a:rPr lang="en-US" sz="2400" dirty="0" smtClean="0"/>
              <a:t>considered </a:t>
            </a:r>
            <a:r>
              <a:rPr lang="en-IN" sz="2400" dirty="0" smtClean="0"/>
              <a:t>when </a:t>
            </a:r>
            <a:r>
              <a:rPr lang="en-IN" sz="2400" dirty="0"/>
              <a:t>choosing insulation materials</a:t>
            </a:r>
            <a:r>
              <a:rPr lang="en-IN" sz="2400" dirty="0" smtClean="0"/>
              <a:t>.</a:t>
            </a:r>
          </a:p>
          <a:p>
            <a:r>
              <a:rPr lang="en-US" sz="2400" dirty="0"/>
              <a:t>Fuses are the weak link in a circuit and are used </a:t>
            </a:r>
            <a:r>
              <a:rPr lang="en-US" sz="2400" dirty="0" smtClean="0"/>
              <a:t>to break </a:t>
            </a:r>
            <a:r>
              <a:rPr lang="en-US" sz="2400" dirty="0"/>
              <a:t>the circuit if excessive current is drawn. </a:t>
            </a:r>
            <a:r>
              <a:rPr lang="en-US" sz="2400" dirty="0" smtClean="0"/>
              <a:t>Excessive current </a:t>
            </a:r>
            <a:r>
              <a:rPr lang="en-US" sz="2400" dirty="0"/>
              <a:t>could lead to a fire. </a:t>
            </a:r>
            <a:endParaRPr lang="en-US" sz="2400" dirty="0" smtClean="0"/>
          </a:p>
          <a:p>
            <a:r>
              <a:rPr lang="en-US" sz="2400" dirty="0" smtClean="0"/>
              <a:t>Fuses </a:t>
            </a:r>
            <a:r>
              <a:rPr lang="en-US" sz="2400" dirty="0"/>
              <a:t>rely on </a:t>
            </a:r>
            <a:r>
              <a:rPr lang="en-US" sz="2400" dirty="0" smtClean="0"/>
              <a:t>the </a:t>
            </a:r>
            <a:r>
              <a:rPr lang="en-US" sz="2400" dirty="0"/>
              <a:t>heating effect of the current, and for this reason, </a:t>
            </a:r>
            <a:r>
              <a:rPr lang="en-US" sz="2400" dirty="0" err="1" smtClean="0"/>
              <a:t>r.m.s</a:t>
            </a:r>
            <a:r>
              <a:rPr lang="en-US" sz="2400" dirty="0" smtClean="0"/>
              <a:t> values </a:t>
            </a:r>
            <a:r>
              <a:rPr lang="en-US" sz="2400" dirty="0"/>
              <a:t>must always be used when calculating </a:t>
            </a:r>
            <a:r>
              <a:rPr lang="en-US" sz="2400" dirty="0" smtClean="0"/>
              <a:t>the </a:t>
            </a:r>
            <a:r>
              <a:rPr lang="en-IN" sz="2400" dirty="0" smtClean="0"/>
              <a:t>appropriate </a:t>
            </a:r>
            <a:r>
              <a:rPr lang="en-IN" sz="2400" dirty="0"/>
              <a:t>fuse size.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50560" y="52920"/>
              <a:ext cx="7751160" cy="5008320"/>
            </p14:xfrm>
          </p:contentPart>
        </mc:Choice>
        <mc:Fallback xmlns="">
          <p:pic>
            <p:nvPicPr>
              <p:cNvPr id="4" name="Ink 3"/>
              <p:cNvPicPr/>
              <p:nvPr/>
            </p:nvPicPr>
            <p:blipFill>
              <a:blip r:embed="rId3"/>
              <a:stretch>
                <a:fillRect/>
              </a:stretch>
            </p:blipFill>
            <p:spPr>
              <a:xfrm>
                <a:off x="1141920" y="42480"/>
                <a:ext cx="7772400" cy="5028120"/>
              </a:xfrm>
              <a:prstGeom prst="rect">
                <a:avLst/>
              </a:prstGeom>
            </p:spPr>
          </p:pic>
        </mc:Fallback>
      </mc:AlternateContent>
    </p:spTree>
    <p:extLst>
      <p:ext uri="{BB962C8B-B14F-4D97-AF65-F5344CB8AC3E}">
        <p14:creationId xmlns:p14="http://schemas.microsoft.com/office/powerpoint/2010/main" val="3785372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81"/>
            <a:ext cx="8229600" cy="581192"/>
          </a:xfrm>
        </p:spPr>
        <p:txBody>
          <a:bodyPr>
            <a:normAutofit/>
          </a:bodyPr>
          <a:lstStyle/>
          <a:p>
            <a:r>
              <a:rPr lang="en-US" sz="2800" b="1" dirty="0">
                <a:latin typeface="+mn-lt"/>
              </a:rPr>
              <a:t>TYPES Of WIRING</a:t>
            </a:r>
            <a:endParaRPr lang="en-IN" sz="2800" b="1" dirty="0">
              <a:latin typeface="+mn-lt"/>
            </a:endParaRPr>
          </a:p>
        </p:txBody>
      </p:sp>
      <p:sp>
        <p:nvSpPr>
          <p:cNvPr id="3" name="Content Placeholder 2"/>
          <p:cNvSpPr>
            <a:spLocks noGrp="1"/>
          </p:cNvSpPr>
          <p:nvPr>
            <p:ph idx="1"/>
          </p:nvPr>
        </p:nvSpPr>
        <p:spPr>
          <a:xfrm>
            <a:off x="395536" y="519522"/>
            <a:ext cx="8229600" cy="4428492"/>
          </a:xfrm>
        </p:spPr>
        <p:txBody>
          <a:bodyPr>
            <a:noAutofit/>
          </a:bodyPr>
          <a:lstStyle/>
          <a:p>
            <a:r>
              <a:rPr lang="en-US" sz="1800" dirty="0" smtClean="0"/>
              <a:t>Cleat </a:t>
            </a:r>
          </a:p>
          <a:p>
            <a:r>
              <a:rPr lang="en-US" sz="1800" dirty="0" smtClean="0"/>
              <a:t>Batten</a:t>
            </a:r>
          </a:p>
          <a:p>
            <a:pPr lvl="1"/>
            <a:r>
              <a:rPr lang="en-US" sz="1600" dirty="0" smtClean="0"/>
              <a:t>PVC Wiring </a:t>
            </a:r>
          </a:p>
          <a:p>
            <a:pPr lvl="1"/>
            <a:r>
              <a:rPr lang="en-US" sz="1600" dirty="0" smtClean="0"/>
              <a:t>TRS/CTS Wiring </a:t>
            </a:r>
          </a:p>
          <a:p>
            <a:pPr lvl="1"/>
            <a:r>
              <a:rPr lang="en-US" sz="1600" dirty="0" smtClean="0"/>
              <a:t>Lead Sheath Wiring</a:t>
            </a:r>
          </a:p>
          <a:p>
            <a:r>
              <a:rPr lang="en-US" sz="1800" dirty="0" smtClean="0"/>
              <a:t>Casing </a:t>
            </a:r>
            <a:r>
              <a:rPr lang="en-US" sz="1800" dirty="0" err="1" smtClean="0"/>
              <a:t>Caping</a:t>
            </a:r>
            <a:r>
              <a:rPr lang="en-US" sz="1800" dirty="0" smtClean="0"/>
              <a:t> </a:t>
            </a:r>
          </a:p>
          <a:p>
            <a:r>
              <a:rPr lang="en-US" sz="1800" dirty="0" smtClean="0"/>
              <a:t>Conduit</a:t>
            </a:r>
          </a:p>
          <a:p>
            <a:pPr lvl="1"/>
            <a:r>
              <a:rPr lang="en-US" sz="1600" dirty="0" smtClean="0"/>
              <a:t>Surface Conduit </a:t>
            </a:r>
          </a:p>
          <a:p>
            <a:pPr lvl="2"/>
            <a:r>
              <a:rPr lang="en-IN" sz="1600" dirty="0"/>
              <a:t>Metal conduit </a:t>
            </a:r>
            <a:endParaRPr lang="en-IN" sz="1600" dirty="0" smtClean="0"/>
          </a:p>
          <a:p>
            <a:pPr lvl="2"/>
            <a:r>
              <a:rPr lang="en-IN" sz="1600" dirty="0" smtClean="0"/>
              <a:t>P.V.C</a:t>
            </a:r>
            <a:r>
              <a:rPr lang="en-IN" sz="1600" dirty="0"/>
              <a:t>. conduit</a:t>
            </a:r>
            <a:endParaRPr lang="en-US" sz="1600" dirty="0" smtClean="0"/>
          </a:p>
          <a:p>
            <a:pPr lvl="1"/>
            <a:r>
              <a:rPr lang="en-US" sz="1600" dirty="0" smtClean="0"/>
              <a:t>Concealed Conduit</a:t>
            </a:r>
          </a:p>
          <a:p>
            <a:pPr lvl="2"/>
            <a:r>
              <a:rPr lang="en-IN" sz="1600" dirty="0"/>
              <a:t>Metal conduit </a:t>
            </a:r>
            <a:endParaRPr lang="en-IN" sz="1600" dirty="0" smtClean="0"/>
          </a:p>
          <a:p>
            <a:pPr lvl="2"/>
            <a:r>
              <a:rPr lang="en-IN" sz="1600" dirty="0" smtClean="0"/>
              <a:t>P.V.C</a:t>
            </a:r>
            <a:r>
              <a:rPr lang="en-IN" sz="1600" dirty="0"/>
              <a:t>. conduit</a:t>
            </a:r>
          </a:p>
        </p:txBody>
      </p:sp>
    </p:spTree>
    <p:extLst>
      <p:ext uri="{BB962C8B-B14F-4D97-AF65-F5344CB8AC3E}">
        <p14:creationId xmlns:p14="http://schemas.microsoft.com/office/powerpoint/2010/main" val="1111982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3233936" cy="1200150"/>
          </a:xfrm>
        </p:spPr>
        <p:txBody>
          <a:bodyPr>
            <a:normAutofit/>
          </a:bodyPr>
          <a:lstStyle/>
          <a:p>
            <a:r>
              <a:rPr lang="en-US" sz="4000" dirty="0" smtClean="0">
                <a:latin typeface="+mn-lt"/>
              </a:rPr>
              <a:t>Cleat Wiring</a:t>
            </a:r>
            <a:endParaRPr lang="en-IN" sz="4000" dirty="0">
              <a:latin typeface="+mn-l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984" y="2067694"/>
            <a:ext cx="4468472" cy="2500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9502"/>
            <a:ext cx="7993534" cy="199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339200" y="1467720"/>
              <a:ext cx="7166880" cy="3118320"/>
            </p14:xfrm>
          </p:contentPart>
        </mc:Choice>
        <mc:Fallback>
          <p:pic>
            <p:nvPicPr>
              <p:cNvPr id="3" name="Ink 2"/>
              <p:cNvPicPr/>
              <p:nvPr/>
            </p:nvPicPr>
            <p:blipFill>
              <a:blip r:embed="rId5"/>
              <a:stretch>
                <a:fillRect/>
              </a:stretch>
            </p:blipFill>
            <p:spPr>
              <a:xfrm>
                <a:off x="1329120" y="1458360"/>
                <a:ext cx="7181640" cy="3140640"/>
              </a:xfrm>
              <a:prstGeom prst="rect">
                <a:avLst/>
              </a:prstGeom>
            </p:spPr>
          </p:pic>
        </mc:Fallback>
      </mc:AlternateContent>
    </p:spTree>
    <p:extLst>
      <p:ext uri="{BB962C8B-B14F-4D97-AF65-F5344CB8AC3E}">
        <p14:creationId xmlns:p14="http://schemas.microsoft.com/office/powerpoint/2010/main" val="728214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67894"/>
            <a:ext cx="3017912" cy="761256"/>
          </a:xfrm>
        </p:spPr>
        <p:txBody>
          <a:bodyPr>
            <a:normAutofit/>
          </a:bodyPr>
          <a:lstStyle/>
          <a:p>
            <a:r>
              <a:rPr lang="en-US" sz="3600" dirty="0" smtClean="0">
                <a:latin typeface="+mn-lt"/>
              </a:rPr>
              <a:t>Batten Wiring</a:t>
            </a:r>
            <a:endParaRPr lang="en-IN" sz="3600" dirty="0">
              <a:latin typeface="+mn-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236418"/>
            <a:ext cx="3888879" cy="235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39502"/>
            <a:ext cx="7560840" cy="164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05880" y="1703160"/>
              <a:ext cx="5404320" cy="2941200"/>
            </p14:xfrm>
          </p:contentPart>
        </mc:Choice>
        <mc:Fallback>
          <p:pic>
            <p:nvPicPr>
              <p:cNvPr id="3" name="Ink 2"/>
              <p:cNvPicPr/>
              <p:nvPr/>
            </p:nvPicPr>
            <p:blipFill>
              <a:blip r:embed="rId5"/>
              <a:stretch>
                <a:fillRect/>
              </a:stretch>
            </p:blipFill>
            <p:spPr>
              <a:xfrm>
                <a:off x="1495800" y="1694160"/>
                <a:ext cx="5421240" cy="2958120"/>
              </a:xfrm>
              <a:prstGeom prst="rect">
                <a:avLst/>
              </a:prstGeom>
            </p:spPr>
          </p:pic>
        </mc:Fallback>
      </mc:AlternateContent>
    </p:spTree>
    <p:extLst>
      <p:ext uri="{BB962C8B-B14F-4D97-AF65-F5344CB8AC3E}">
        <p14:creationId xmlns:p14="http://schemas.microsoft.com/office/powerpoint/2010/main" val="1474200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67894"/>
            <a:ext cx="3017912" cy="761256"/>
          </a:xfrm>
        </p:spPr>
        <p:txBody>
          <a:bodyPr>
            <a:normAutofit/>
          </a:bodyPr>
          <a:lstStyle/>
          <a:p>
            <a:r>
              <a:rPr lang="en-US" sz="3600" dirty="0" smtClean="0">
                <a:latin typeface="+mn-lt"/>
              </a:rPr>
              <a:t>Batten Wiring</a:t>
            </a:r>
            <a:endParaRPr lang="en-IN" sz="3600" dirty="0">
              <a:latin typeface="+mn-lt"/>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90178"/>
            <a:ext cx="7798901" cy="1981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92040" y="888480"/>
              <a:ext cx="5335560" cy="2723040"/>
            </p14:xfrm>
          </p:contentPart>
        </mc:Choice>
        <mc:Fallback>
          <p:pic>
            <p:nvPicPr>
              <p:cNvPr id="4" name="Ink 3"/>
              <p:cNvPicPr/>
              <p:nvPr/>
            </p:nvPicPr>
            <p:blipFill>
              <a:blip r:embed="rId4"/>
              <a:stretch>
                <a:fillRect/>
              </a:stretch>
            </p:blipFill>
            <p:spPr>
              <a:xfrm>
                <a:off x="1281960" y="880200"/>
                <a:ext cx="5357520" cy="2743560"/>
              </a:xfrm>
              <a:prstGeom prst="rect">
                <a:avLst/>
              </a:prstGeom>
            </p:spPr>
          </p:pic>
        </mc:Fallback>
      </mc:AlternateContent>
    </p:spTree>
    <p:extLst>
      <p:ext uri="{BB962C8B-B14F-4D97-AF65-F5344CB8AC3E}">
        <p14:creationId xmlns:p14="http://schemas.microsoft.com/office/powerpoint/2010/main" val="3216596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242048" cy="1200150"/>
          </a:xfrm>
        </p:spPr>
        <p:txBody>
          <a:bodyPr>
            <a:noAutofit/>
          </a:bodyPr>
          <a:lstStyle/>
          <a:p>
            <a:r>
              <a:rPr lang="en-US" sz="3200" b="1" dirty="0" smtClean="0">
                <a:latin typeface="+mn-lt"/>
              </a:rPr>
              <a:t>Wooden Casing and Capping Wiring</a:t>
            </a:r>
            <a:endParaRPr lang="en-IN" sz="3200" b="1" dirty="0">
              <a:latin typeface="+mn-l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1995685"/>
            <a:ext cx="2736304" cy="255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11510"/>
            <a:ext cx="7560840" cy="1637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47000" y="970560"/>
              <a:ext cx="6134040" cy="2537640"/>
            </p14:xfrm>
          </p:contentPart>
        </mc:Choice>
        <mc:Fallback>
          <p:pic>
            <p:nvPicPr>
              <p:cNvPr id="3" name="Ink 2"/>
              <p:cNvPicPr/>
              <p:nvPr/>
            </p:nvPicPr>
            <p:blipFill>
              <a:blip r:embed="rId5"/>
              <a:stretch>
                <a:fillRect/>
              </a:stretch>
            </p:blipFill>
            <p:spPr>
              <a:xfrm>
                <a:off x="1639800" y="963360"/>
                <a:ext cx="6145560" cy="2555640"/>
              </a:xfrm>
              <a:prstGeom prst="rect">
                <a:avLst/>
              </a:prstGeom>
            </p:spPr>
          </p:pic>
        </mc:Fallback>
      </mc:AlternateContent>
    </p:spTree>
    <p:extLst>
      <p:ext uri="{BB962C8B-B14F-4D97-AF65-F5344CB8AC3E}">
        <p14:creationId xmlns:p14="http://schemas.microsoft.com/office/powerpoint/2010/main" val="1645247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985256"/>
            <a:ext cx="4962128" cy="643893"/>
          </a:xfrm>
        </p:spPr>
        <p:txBody>
          <a:bodyPr>
            <a:normAutofit/>
          </a:bodyPr>
          <a:lstStyle/>
          <a:p>
            <a:r>
              <a:rPr lang="en-US" sz="3200" b="1" dirty="0">
                <a:latin typeface="+mn-lt"/>
              </a:rPr>
              <a:t>Surface conduit </a:t>
            </a:r>
            <a:r>
              <a:rPr lang="en-US" sz="3200" b="1" dirty="0" smtClean="0">
                <a:latin typeface="+mn-lt"/>
              </a:rPr>
              <a:t>wiring</a:t>
            </a:r>
            <a:endParaRPr lang="en-IN" sz="3200" b="1" dirty="0">
              <a:latin typeface="+mn-lt"/>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499742"/>
            <a:ext cx="3324669" cy="21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83518"/>
            <a:ext cx="7560840" cy="2012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40480" y="1110240"/>
              <a:ext cx="4256640" cy="1987560"/>
            </p14:xfrm>
          </p:contentPart>
        </mc:Choice>
        <mc:Fallback>
          <p:pic>
            <p:nvPicPr>
              <p:cNvPr id="3" name="Ink 2"/>
              <p:cNvPicPr/>
              <p:nvPr/>
            </p:nvPicPr>
            <p:blipFill>
              <a:blip r:embed="rId5"/>
              <a:stretch>
                <a:fillRect/>
              </a:stretch>
            </p:blipFill>
            <p:spPr>
              <a:xfrm>
                <a:off x="2034360" y="1104120"/>
                <a:ext cx="4267440" cy="2002320"/>
              </a:xfrm>
              <a:prstGeom prst="rect">
                <a:avLst/>
              </a:prstGeom>
            </p:spPr>
          </p:pic>
        </mc:Fallback>
      </mc:AlternateContent>
    </p:spTree>
    <p:extLst>
      <p:ext uri="{BB962C8B-B14F-4D97-AF65-F5344CB8AC3E}">
        <p14:creationId xmlns:p14="http://schemas.microsoft.com/office/powerpoint/2010/main" val="41270849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083918"/>
            <a:ext cx="5106144" cy="545232"/>
          </a:xfrm>
        </p:spPr>
        <p:txBody>
          <a:bodyPr>
            <a:normAutofit fontScale="90000"/>
          </a:bodyPr>
          <a:lstStyle/>
          <a:p>
            <a:r>
              <a:rPr lang="en-US" sz="3200" b="1" dirty="0">
                <a:latin typeface="+mn-lt"/>
              </a:rPr>
              <a:t>Concealed conduit </a:t>
            </a:r>
            <a:r>
              <a:rPr lang="en-US" sz="3200" b="1" dirty="0" smtClean="0">
                <a:latin typeface="+mn-lt"/>
              </a:rPr>
              <a:t>wiring</a:t>
            </a:r>
            <a:endParaRPr lang="en-IN" sz="3200" b="1" dirty="0">
              <a:latin typeface="+mn-lt"/>
            </a:endParaRPr>
          </a:p>
        </p:txBody>
      </p:sp>
      <p:sp>
        <p:nvSpPr>
          <p:cNvPr id="3" name="Content Placeholder 2"/>
          <p:cNvSpPr>
            <a:spLocks noGrp="1"/>
          </p:cNvSpPr>
          <p:nvPr>
            <p:ph idx="1"/>
          </p:nvPr>
        </p:nvSpPr>
        <p:spPr/>
        <p:txBody>
          <a:bodyPr>
            <a:normAutofit/>
          </a:bodyPr>
          <a:lstStyle/>
          <a:p>
            <a:r>
              <a:rPr lang="en-US" sz="2000" dirty="0" smtClean="0"/>
              <a:t>PVC</a:t>
            </a:r>
            <a:r>
              <a:rPr lang="en-US" sz="2000" dirty="0"/>
              <a:t>, or metallic conduit are used Conduit inside the </a:t>
            </a:r>
            <a:r>
              <a:rPr lang="en-US" sz="2000" dirty="0" smtClean="0"/>
              <a:t>wall</a:t>
            </a:r>
          </a:p>
          <a:p>
            <a:r>
              <a:rPr lang="en-US" sz="2000" dirty="0" smtClean="0"/>
              <a:t>Appearance </a:t>
            </a:r>
            <a:r>
              <a:rPr lang="en-US" sz="2000" dirty="0"/>
              <a:t>is </a:t>
            </a:r>
            <a:r>
              <a:rPr lang="en-US" sz="2000" dirty="0" smtClean="0"/>
              <a:t>good</a:t>
            </a:r>
          </a:p>
          <a:p>
            <a:r>
              <a:rPr lang="en-US" sz="2000" dirty="0" smtClean="0"/>
              <a:t>Protect </a:t>
            </a:r>
            <a:r>
              <a:rPr lang="en-US" sz="2000" dirty="0"/>
              <a:t>against fire dust moisture mechanical </a:t>
            </a:r>
            <a:r>
              <a:rPr lang="en-US" sz="2000" dirty="0" smtClean="0"/>
              <a:t>damage</a:t>
            </a:r>
          </a:p>
          <a:p>
            <a:r>
              <a:rPr lang="en-US" sz="2000" dirty="0" smtClean="0"/>
              <a:t>Less maintenance</a:t>
            </a:r>
          </a:p>
          <a:p>
            <a:r>
              <a:rPr lang="en-US" sz="2000" dirty="0" smtClean="0"/>
              <a:t>Less </a:t>
            </a:r>
            <a:r>
              <a:rPr lang="en-US" sz="2000" dirty="0"/>
              <a:t>chance of </a:t>
            </a:r>
            <a:r>
              <a:rPr lang="en-US" sz="2000" dirty="0" smtClean="0"/>
              <a:t>Fault</a:t>
            </a:r>
          </a:p>
          <a:p>
            <a:r>
              <a:rPr lang="en-US" sz="2000" dirty="0" smtClean="0"/>
              <a:t>Cost </a:t>
            </a:r>
            <a:r>
              <a:rPr lang="en-US" sz="2000" dirty="0"/>
              <a:t>is high</a:t>
            </a:r>
            <a:endParaRPr lang="en-IN"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162231"/>
            <a:ext cx="30289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6107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67894"/>
            <a:ext cx="7770440" cy="761256"/>
          </a:xfrm>
        </p:spPr>
        <p:txBody>
          <a:bodyPr>
            <a:normAutofit/>
          </a:bodyPr>
          <a:lstStyle/>
          <a:p>
            <a:r>
              <a:rPr lang="en-US" sz="3200" b="1" dirty="0">
                <a:latin typeface="+mn-lt"/>
              </a:rPr>
              <a:t>Types of wire used in </a:t>
            </a:r>
            <a:r>
              <a:rPr lang="en-US" sz="3200" b="1" dirty="0" smtClean="0">
                <a:latin typeface="+mn-lt"/>
              </a:rPr>
              <a:t>Residential </a:t>
            </a:r>
            <a:r>
              <a:rPr lang="en-US" sz="3200" b="1" dirty="0">
                <a:latin typeface="+mn-lt"/>
              </a:rPr>
              <a:t>wiring</a:t>
            </a:r>
            <a:endParaRPr lang="en-IN" sz="3200" b="1" dirty="0">
              <a:latin typeface="+mn-lt"/>
            </a:endParaRPr>
          </a:p>
        </p:txBody>
      </p:sp>
      <p:sp>
        <p:nvSpPr>
          <p:cNvPr id="3" name="Content Placeholder 2"/>
          <p:cNvSpPr>
            <a:spLocks noGrp="1"/>
          </p:cNvSpPr>
          <p:nvPr>
            <p:ph idx="1"/>
          </p:nvPr>
        </p:nvSpPr>
        <p:spPr>
          <a:xfrm>
            <a:off x="755576" y="555526"/>
            <a:ext cx="8229600" cy="2538282"/>
          </a:xfrm>
        </p:spPr>
        <p:txBody>
          <a:bodyPr>
            <a:normAutofit/>
          </a:bodyPr>
          <a:lstStyle/>
          <a:p>
            <a:r>
              <a:rPr lang="en-IN" sz="2000" dirty="0"/>
              <a:t>Vulcanized Rubber </a:t>
            </a:r>
            <a:r>
              <a:rPr lang="en-IN" sz="2000" dirty="0" smtClean="0"/>
              <a:t>wire</a:t>
            </a:r>
          </a:p>
          <a:p>
            <a:r>
              <a:rPr lang="en-IN" sz="2000" dirty="0"/>
              <a:t>Weather proof wire </a:t>
            </a:r>
            <a:endParaRPr lang="en-IN" sz="2000" dirty="0" smtClean="0"/>
          </a:p>
          <a:p>
            <a:r>
              <a:rPr lang="en-IN" sz="2000" dirty="0"/>
              <a:t>Lead covered wire </a:t>
            </a:r>
            <a:endParaRPr lang="en-IN" sz="2000" dirty="0" smtClean="0"/>
          </a:p>
          <a:p>
            <a:r>
              <a:rPr lang="en-IN" sz="2000" dirty="0"/>
              <a:t>Mineral insulated copper covered </a:t>
            </a:r>
            <a:endParaRPr lang="en-IN" sz="2000" dirty="0" smtClean="0"/>
          </a:p>
          <a:p>
            <a:r>
              <a:rPr lang="en-IN" sz="2000" dirty="0"/>
              <a:t>Poly Vinyl Chloride wire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572920" y="947520"/>
              <a:ext cx="2199240" cy="1810080"/>
            </p14:xfrm>
          </p:contentPart>
        </mc:Choice>
        <mc:Fallback>
          <p:pic>
            <p:nvPicPr>
              <p:cNvPr id="4" name="Ink 3"/>
              <p:cNvPicPr/>
              <p:nvPr/>
            </p:nvPicPr>
            <p:blipFill>
              <a:blip r:embed="rId3"/>
              <a:stretch>
                <a:fillRect/>
              </a:stretch>
            </p:blipFill>
            <p:spPr>
              <a:xfrm>
                <a:off x="2567880" y="939240"/>
                <a:ext cx="2212560" cy="1823400"/>
              </a:xfrm>
              <a:prstGeom prst="rect">
                <a:avLst/>
              </a:prstGeom>
            </p:spPr>
          </p:pic>
        </mc:Fallback>
      </mc:AlternateContent>
    </p:spTree>
    <p:extLst>
      <p:ext uri="{BB962C8B-B14F-4D97-AF65-F5344CB8AC3E}">
        <p14:creationId xmlns:p14="http://schemas.microsoft.com/office/powerpoint/2010/main" val="194022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dirty="0"/>
              <a:t>Vulcanized Rubber wire</a:t>
            </a:r>
            <a:br>
              <a:rPr lang="en-IN" sz="4400" dirty="0"/>
            </a:b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71550"/>
            <a:ext cx="7202856" cy="356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706280" y="2208960"/>
              <a:ext cx="1687680" cy="1350360"/>
            </p14:xfrm>
          </p:contentPart>
        </mc:Choice>
        <mc:Fallback>
          <p:pic>
            <p:nvPicPr>
              <p:cNvPr id="3" name="Ink 2"/>
              <p:cNvPicPr/>
              <p:nvPr/>
            </p:nvPicPr>
            <p:blipFill>
              <a:blip r:embed="rId4"/>
              <a:stretch>
                <a:fillRect/>
              </a:stretch>
            </p:blipFill>
            <p:spPr>
              <a:xfrm>
                <a:off x="4698720" y="2204280"/>
                <a:ext cx="1699200" cy="1364040"/>
              </a:xfrm>
              <a:prstGeom prst="rect">
                <a:avLst/>
              </a:prstGeom>
            </p:spPr>
          </p:pic>
        </mc:Fallback>
      </mc:AlternateContent>
    </p:spTree>
    <p:extLst>
      <p:ext uri="{BB962C8B-B14F-4D97-AF65-F5344CB8AC3E}">
        <p14:creationId xmlns:p14="http://schemas.microsoft.com/office/powerpoint/2010/main" val="39210446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lidesharecdn.com/e-151218101958/95/home-wiringdomestic-wiring-19-638.jpg?cb=1538154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88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10760" y="2401200"/>
              <a:ext cx="4428360" cy="2181960"/>
            </p14:xfrm>
          </p:contentPart>
        </mc:Choice>
        <mc:Fallback>
          <p:pic>
            <p:nvPicPr>
              <p:cNvPr id="2" name="Ink 1"/>
              <p:cNvPicPr/>
              <p:nvPr/>
            </p:nvPicPr>
            <p:blipFill>
              <a:blip r:embed="rId4"/>
              <a:stretch>
                <a:fillRect/>
              </a:stretch>
            </p:blipFill>
            <p:spPr>
              <a:xfrm>
                <a:off x="1305000" y="2394360"/>
                <a:ext cx="4437360" cy="2194560"/>
              </a:xfrm>
              <a:prstGeom prst="rect">
                <a:avLst/>
              </a:prstGeom>
            </p:spPr>
          </p:pic>
        </mc:Fallback>
      </mc:AlternateContent>
    </p:spTree>
    <p:extLst>
      <p:ext uri="{BB962C8B-B14F-4D97-AF65-F5344CB8AC3E}">
        <p14:creationId xmlns:p14="http://schemas.microsoft.com/office/powerpoint/2010/main" val="3386545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07604872"/>
              </p:ext>
            </p:extLst>
          </p:nvPr>
        </p:nvGraphicFramePr>
        <p:xfrm>
          <a:off x="467544" y="357504"/>
          <a:ext cx="8246368" cy="3971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283200" y="1496160"/>
              <a:ext cx="4271400" cy="2131200"/>
            </p14:xfrm>
          </p:contentPart>
        </mc:Choice>
        <mc:Fallback xmlns="">
          <p:pic>
            <p:nvPicPr>
              <p:cNvPr id="2" name="Ink 1"/>
              <p:cNvPicPr/>
              <p:nvPr/>
            </p:nvPicPr>
            <p:blipFill>
              <a:blip r:embed="rId8"/>
              <a:stretch>
                <a:fillRect/>
              </a:stretch>
            </p:blipFill>
            <p:spPr>
              <a:xfrm>
                <a:off x="3278520" y="1486800"/>
                <a:ext cx="4288320" cy="2145600"/>
              </a:xfrm>
              <a:prstGeom prst="rect">
                <a:avLst/>
              </a:prstGeom>
            </p:spPr>
          </p:pic>
        </mc:Fallback>
      </mc:AlternateContent>
    </p:spTree>
    <p:extLst>
      <p:ext uri="{BB962C8B-B14F-4D97-AF65-F5344CB8AC3E}">
        <p14:creationId xmlns:p14="http://schemas.microsoft.com/office/powerpoint/2010/main" val="35638409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mage.slidesharecdn.com/e-151218101958/95/home-wiringdomestic-wiring-20-638.jpg?cb=1538154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34453"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55320" y="2129400"/>
              <a:ext cx="5856120" cy="2127600"/>
            </p14:xfrm>
          </p:contentPart>
        </mc:Choice>
        <mc:Fallback>
          <p:pic>
            <p:nvPicPr>
              <p:cNvPr id="2" name="Ink 1"/>
              <p:cNvPicPr/>
              <p:nvPr/>
            </p:nvPicPr>
            <p:blipFill>
              <a:blip r:embed="rId4"/>
              <a:stretch>
                <a:fillRect/>
              </a:stretch>
            </p:blipFill>
            <p:spPr>
              <a:xfrm>
                <a:off x="1248120" y="2125440"/>
                <a:ext cx="5866920" cy="2140200"/>
              </a:xfrm>
              <a:prstGeom prst="rect">
                <a:avLst/>
              </a:prstGeom>
            </p:spPr>
          </p:pic>
        </mc:Fallback>
      </mc:AlternateContent>
    </p:spTree>
    <p:extLst>
      <p:ext uri="{BB962C8B-B14F-4D97-AF65-F5344CB8AC3E}">
        <p14:creationId xmlns:p14="http://schemas.microsoft.com/office/powerpoint/2010/main" val="246115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mage.slidesharecdn.com/e-151218101958/95/home-wiringdomestic-wiring-21-638.jpg?cb=1538154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34453"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73080" y="1960560"/>
              <a:ext cx="4618800" cy="2252880"/>
            </p14:xfrm>
          </p:contentPart>
        </mc:Choice>
        <mc:Fallback>
          <p:pic>
            <p:nvPicPr>
              <p:cNvPr id="2" name="Ink 1"/>
              <p:cNvPicPr/>
              <p:nvPr/>
            </p:nvPicPr>
            <p:blipFill>
              <a:blip r:embed="rId4"/>
              <a:stretch>
                <a:fillRect/>
              </a:stretch>
            </p:blipFill>
            <p:spPr>
              <a:xfrm>
                <a:off x="1869840" y="1953000"/>
                <a:ext cx="4626000" cy="2267640"/>
              </a:xfrm>
              <a:prstGeom prst="rect">
                <a:avLst/>
              </a:prstGeom>
            </p:spPr>
          </p:pic>
        </mc:Fallback>
      </mc:AlternateContent>
    </p:spTree>
    <p:extLst>
      <p:ext uri="{BB962C8B-B14F-4D97-AF65-F5344CB8AC3E}">
        <p14:creationId xmlns:p14="http://schemas.microsoft.com/office/powerpoint/2010/main" val="41277429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image.slidesharecdn.com/e-151218101958/95/home-wiringdomestic-wiring-22-638.jpg?cb=1538154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 y="-6404"/>
            <a:ext cx="9145826" cy="514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465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54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Protective Devices</a:t>
            </a:r>
            <a:endParaRPr lang="en-IN" sz="3600" dirty="0"/>
          </a:p>
        </p:txBody>
      </p:sp>
      <p:sp>
        <p:nvSpPr>
          <p:cNvPr id="3" name="Text Placeholder 2"/>
          <p:cNvSpPr>
            <a:spLocks noGrp="1"/>
          </p:cNvSpPr>
          <p:nvPr>
            <p:ph type="body" idx="1"/>
          </p:nvPr>
        </p:nvSpPr>
        <p:spPr>
          <a:xfrm>
            <a:off x="675828" y="483518"/>
            <a:ext cx="4040188" cy="479822"/>
          </a:xfrm>
        </p:spPr>
        <p:txBody>
          <a:bodyPr/>
          <a:lstStyle/>
          <a:p>
            <a:r>
              <a:rPr lang="en-IN" dirty="0"/>
              <a:t>Fuses</a:t>
            </a:r>
          </a:p>
        </p:txBody>
      </p:sp>
      <p:sp>
        <p:nvSpPr>
          <p:cNvPr id="5" name="Text Placeholder 4"/>
          <p:cNvSpPr>
            <a:spLocks noGrp="1"/>
          </p:cNvSpPr>
          <p:nvPr>
            <p:ph type="body" sz="quarter" idx="3"/>
          </p:nvPr>
        </p:nvSpPr>
        <p:spPr>
          <a:xfrm>
            <a:off x="4644009" y="483518"/>
            <a:ext cx="4041775" cy="479822"/>
          </a:xfrm>
        </p:spPr>
        <p:txBody>
          <a:bodyPr/>
          <a:lstStyle/>
          <a:p>
            <a:r>
              <a:rPr lang="en-IN" dirty="0"/>
              <a:t>Circuit </a:t>
            </a:r>
            <a:r>
              <a:rPr lang="en-IN" dirty="0" smtClean="0"/>
              <a:t>Breakers</a:t>
            </a:r>
            <a:endParaRPr lang="en-IN" dirty="0"/>
          </a:p>
        </p:txBody>
      </p:sp>
      <p:graphicFrame>
        <p:nvGraphicFramePr>
          <p:cNvPr id="7" name="Content Placeholder 3"/>
          <p:cNvGraphicFramePr>
            <a:graphicFrameLocks noGrp="1"/>
          </p:cNvGraphicFramePr>
          <p:nvPr>
            <p:ph sz="half" idx="2"/>
            <p:extLst>
              <p:ext uri="{D42A27DB-BD31-4B8C-83A1-F6EECF244321}">
                <p14:modId xmlns:p14="http://schemas.microsoft.com/office/powerpoint/2010/main" val="3690933867"/>
              </p:ext>
            </p:extLst>
          </p:nvPr>
        </p:nvGraphicFramePr>
        <p:xfrm>
          <a:off x="179512" y="976436"/>
          <a:ext cx="4040188" cy="2963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http://t1.gstatic.com/images?q=tbn:ANd9GcR-7n-ZLYiiyexVmqlP4sv975iL987HQ-xFvQUJAR9vBWz2A0bCI9ZQhw">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870660">
            <a:off x="68431" y="2396625"/>
            <a:ext cx="749058" cy="10039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nvPr/>
        </p:nvPicPr>
        <p:blipFill>
          <a:blip r:embed="rId9" cstate="print"/>
          <a:srcRect/>
          <a:stretch>
            <a:fillRect/>
          </a:stretch>
        </p:blipFill>
        <p:spPr bwMode="auto">
          <a:xfrm>
            <a:off x="2176496" y="4443958"/>
            <a:ext cx="1440756" cy="693641"/>
          </a:xfrm>
          <a:prstGeom prst="rect">
            <a:avLst/>
          </a:prstGeom>
          <a:noFill/>
          <a:ln w="9525">
            <a:noFill/>
            <a:miter lim="800000"/>
            <a:headEnd/>
            <a:tailEnd/>
          </a:ln>
        </p:spPr>
      </p:pic>
      <p:pic>
        <p:nvPicPr>
          <p:cNvPr id="10" name="Picture 9"/>
          <p:cNvPicPr/>
          <p:nvPr/>
        </p:nvPicPr>
        <p:blipFill>
          <a:blip r:embed="rId10" cstate="print"/>
          <a:srcRect/>
          <a:stretch>
            <a:fillRect/>
          </a:stretch>
        </p:blipFill>
        <p:spPr bwMode="auto">
          <a:xfrm>
            <a:off x="3563888" y="2898598"/>
            <a:ext cx="1547812" cy="903257"/>
          </a:xfrm>
          <a:prstGeom prst="rect">
            <a:avLst/>
          </a:prstGeom>
          <a:noFill/>
          <a:ln w="9525">
            <a:noFill/>
            <a:miter lim="800000"/>
            <a:headEnd/>
            <a:tailEnd/>
          </a:ln>
        </p:spPr>
      </p:pic>
      <p:pic>
        <p:nvPicPr>
          <p:cNvPr id="11" name="Picture 2" descr="http://t3.gstatic.com/images?q=tbn:ANd9GcSkH11i2jw1c81aNA1Zmfh_yi3EXTkRwTkPWXlCe6PJUiJ-HFzKMFPPOU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2121" y="2120987"/>
            <a:ext cx="1152015" cy="15552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932041" y="1491630"/>
            <a:ext cx="2871299" cy="369332"/>
          </a:xfrm>
          <a:prstGeom prst="rect">
            <a:avLst/>
          </a:prstGeom>
          <a:noFill/>
        </p:spPr>
        <p:txBody>
          <a:bodyPr wrap="none" rtlCol="0">
            <a:spAutoFit/>
          </a:bodyPr>
          <a:lstStyle/>
          <a:p>
            <a:pPr marL="285750" indent="-285750">
              <a:buFont typeface="Arial" pitchFamily="34" charset="0"/>
              <a:buChar char="•"/>
            </a:pPr>
            <a:r>
              <a:rPr lang="en-IN" dirty="0" smtClean="0"/>
              <a:t>Miniature Circuit Breaker</a:t>
            </a:r>
            <a:endParaRPr lang="en-IN" dirty="0"/>
          </a:p>
        </p:txBody>
      </p:sp>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267120" y="912960"/>
              <a:ext cx="8330760" cy="3488400"/>
            </p14:xfrm>
          </p:contentPart>
        </mc:Choice>
        <mc:Fallback xmlns="">
          <p:pic>
            <p:nvPicPr>
              <p:cNvPr id="4" name="Ink 3"/>
              <p:cNvPicPr/>
              <p:nvPr/>
            </p:nvPicPr>
            <p:blipFill>
              <a:blip r:embed="rId14"/>
              <a:stretch>
                <a:fillRect/>
              </a:stretch>
            </p:blipFill>
            <p:spPr>
              <a:xfrm>
                <a:off x="255240" y="905040"/>
                <a:ext cx="8355240" cy="3511080"/>
              </a:xfrm>
              <a:prstGeom prst="rect">
                <a:avLst/>
              </a:prstGeom>
            </p:spPr>
          </p:pic>
        </mc:Fallback>
      </mc:AlternateContent>
    </p:spTree>
    <p:extLst>
      <p:ext uri="{BB962C8B-B14F-4D97-AF65-F5344CB8AC3E}">
        <p14:creationId xmlns:p14="http://schemas.microsoft.com/office/powerpoint/2010/main" val="4198060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Fuses</a:t>
            </a:r>
            <a:endParaRPr lang="en-IN" b="1" dirty="0"/>
          </a:p>
        </p:txBody>
      </p:sp>
      <p:sp>
        <p:nvSpPr>
          <p:cNvPr id="3" name="Content Placeholder 2"/>
          <p:cNvSpPr>
            <a:spLocks noGrp="1"/>
          </p:cNvSpPr>
          <p:nvPr>
            <p:ph idx="1"/>
          </p:nvPr>
        </p:nvSpPr>
        <p:spPr>
          <a:xfrm>
            <a:off x="467544" y="325834"/>
            <a:ext cx="8229600" cy="3398044"/>
          </a:xfrm>
        </p:spPr>
        <p:txBody>
          <a:bodyPr>
            <a:normAutofit fontScale="92500" lnSpcReduction="10000"/>
          </a:bodyPr>
          <a:lstStyle/>
          <a:p>
            <a:r>
              <a:rPr lang="en-US" dirty="0" smtClean="0"/>
              <a:t>It </a:t>
            </a:r>
            <a:r>
              <a:rPr lang="en-US" dirty="0"/>
              <a:t>is a current interrupting device which breaks the circuit by fusing the element when current in the circuit exceeds certain </a:t>
            </a:r>
            <a:r>
              <a:rPr lang="en-US" dirty="0" smtClean="0"/>
              <a:t>value.</a:t>
            </a:r>
          </a:p>
          <a:p>
            <a:r>
              <a:rPr lang="en-US" dirty="0"/>
              <a:t>Fuse consist of two main parts</a:t>
            </a:r>
            <a:r>
              <a:rPr lang="en-US" dirty="0" smtClean="0"/>
              <a:t>:</a:t>
            </a:r>
          </a:p>
          <a:p>
            <a:pPr lvl="1"/>
            <a:r>
              <a:rPr lang="en-US" dirty="0" smtClean="0"/>
              <a:t> Fuse casing</a:t>
            </a:r>
          </a:p>
          <a:p>
            <a:pPr lvl="1"/>
            <a:r>
              <a:rPr lang="en-US" dirty="0" smtClean="0"/>
              <a:t> </a:t>
            </a:r>
            <a:r>
              <a:rPr lang="en-US" dirty="0"/>
              <a:t>Fuse </a:t>
            </a:r>
            <a:r>
              <a:rPr lang="en-US" dirty="0" smtClean="0"/>
              <a:t>elements</a:t>
            </a:r>
          </a:p>
          <a:p>
            <a:r>
              <a:rPr lang="en-US" dirty="0" smtClean="0"/>
              <a:t> </a:t>
            </a:r>
            <a:r>
              <a:rPr lang="en-US" dirty="0"/>
              <a:t>Fuse casing may be made up of</a:t>
            </a:r>
            <a:r>
              <a:rPr lang="en-US" dirty="0" smtClean="0"/>
              <a:t>:</a:t>
            </a:r>
          </a:p>
          <a:p>
            <a:pPr lvl="2"/>
            <a:r>
              <a:rPr lang="en-US" dirty="0" smtClean="0"/>
              <a:t>Ceramics </a:t>
            </a:r>
          </a:p>
          <a:p>
            <a:pPr lvl="2"/>
            <a:r>
              <a:rPr lang="en-US" dirty="0" smtClean="0"/>
              <a:t>Glass </a:t>
            </a:r>
          </a:p>
          <a:p>
            <a:pPr lvl="2"/>
            <a:r>
              <a:rPr lang="en-US" dirty="0" smtClean="0"/>
              <a:t>Plastic </a:t>
            </a:r>
          </a:p>
          <a:p>
            <a:pPr lvl="2"/>
            <a:r>
              <a:rPr lang="en-US" dirty="0" smtClean="0"/>
              <a:t>Molded </a:t>
            </a:r>
            <a:r>
              <a:rPr lang="en-US" dirty="0"/>
              <a:t>mica laminates</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563638"/>
            <a:ext cx="3152758" cy="141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826280" y="677160"/>
              <a:ext cx="5762160" cy="3016080"/>
            </p14:xfrm>
          </p:contentPart>
        </mc:Choice>
        <mc:Fallback xmlns="">
          <p:pic>
            <p:nvPicPr>
              <p:cNvPr id="4" name="Ink 3"/>
              <p:cNvPicPr/>
              <p:nvPr/>
            </p:nvPicPr>
            <p:blipFill>
              <a:blip r:embed="rId4"/>
              <a:stretch>
                <a:fillRect/>
              </a:stretch>
            </p:blipFill>
            <p:spPr>
              <a:xfrm>
                <a:off x="1816200" y="667440"/>
                <a:ext cx="5784840" cy="3036600"/>
              </a:xfrm>
              <a:prstGeom prst="rect">
                <a:avLst/>
              </a:prstGeom>
            </p:spPr>
          </p:pic>
        </mc:Fallback>
      </mc:AlternateContent>
    </p:spTree>
    <p:extLst>
      <p:ext uri="{BB962C8B-B14F-4D97-AF65-F5344CB8AC3E}">
        <p14:creationId xmlns:p14="http://schemas.microsoft.com/office/powerpoint/2010/main" val="4123191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Fuse Element Material</a:t>
            </a:r>
            <a:endParaRPr lang="en-IN" sz="4000" b="1" dirty="0"/>
          </a:p>
        </p:txBody>
      </p:sp>
      <p:sp>
        <p:nvSpPr>
          <p:cNvPr id="3" name="Content Placeholder 2"/>
          <p:cNvSpPr>
            <a:spLocks noGrp="1"/>
          </p:cNvSpPr>
          <p:nvPr>
            <p:ph idx="1"/>
          </p:nvPr>
        </p:nvSpPr>
        <p:spPr>
          <a:xfrm>
            <a:off x="467544" y="123478"/>
            <a:ext cx="8229600" cy="1368152"/>
          </a:xfrm>
        </p:spPr>
        <p:txBody>
          <a:bodyPr>
            <a:normAutofit/>
          </a:bodyPr>
          <a:lstStyle/>
          <a:p>
            <a:r>
              <a:rPr lang="en-US" sz="2000" dirty="0" smtClean="0"/>
              <a:t>The </a:t>
            </a:r>
            <a:r>
              <a:rPr lang="en-US" sz="2000" dirty="0"/>
              <a:t>materials used for fuse elements must be of </a:t>
            </a:r>
            <a:r>
              <a:rPr lang="en-US" sz="2000" dirty="0" smtClean="0"/>
              <a:t>low </a:t>
            </a:r>
            <a:r>
              <a:rPr lang="en-US" sz="2000" dirty="0"/>
              <a:t>melting point , low </a:t>
            </a:r>
            <a:r>
              <a:rPr lang="en-US" sz="2000" dirty="0" err="1"/>
              <a:t>ohmic</a:t>
            </a:r>
            <a:r>
              <a:rPr lang="en-US" sz="2000" dirty="0"/>
              <a:t> loss ,</a:t>
            </a:r>
            <a:r>
              <a:rPr lang="en-US" sz="2000" dirty="0" smtClean="0"/>
              <a:t>high conductivity </a:t>
            </a:r>
            <a:r>
              <a:rPr lang="en-US" sz="2000" dirty="0"/>
              <a:t>, low cost &amp; free from deterioration.</a:t>
            </a:r>
            <a:endParaRPr lang="en-IN"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228" y="1359979"/>
            <a:ext cx="5340052" cy="22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81200" y="228240"/>
              <a:ext cx="6540840" cy="3171600"/>
            </p14:xfrm>
          </p:contentPart>
        </mc:Choice>
        <mc:Fallback xmlns="">
          <p:pic>
            <p:nvPicPr>
              <p:cNvPr id="4" name="Ink 3"/>
              <p:cNvPicPr/>
              <p:nvPr/>
            </p:nvPicPr>
            <p:blipFill>
              <a:blip r:embed="rId4"/>
              <a:stretch>
                <a:fillRect/>
              </a:stretch>
            </p:blipFill>
            <p:spPr>
              <a:xfrm>
                <a:off x="1672920" y="212760"/>
                <a:ext cx="6554880" cy="3197880"/>
              </a:xfrm>
              <a:prstGeom prst="rect">
                <a:avLst/>
              </a:prstGeom>
            </p:spPr>
          </p:pic>
        </mc:Fallback>
      </mc:AlternateContent>
    </p:spTree>
    <p:extLst>
      <p:ext uri="{BB962C8B-B14F-4D97-AF65-F5344CB8AC3E}">
        <p14:creationId xmlns:p14="http://schemas.microsoft.com/office/powerpoint/2010/main" val="40991326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t1.gstatic.com/images?q=tbn:ANd9GcTssw-bpvRkjxZFAdmblJIipgF03fWzBX_-JpDjW71dCa3RcoC8VxosxQ">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47000" contrast="-54000"/>
                    </a14:imgEffect>
                  </a14:imgLayer>
                </a14:imgProps>
              </a:ext>
              <a:ext uri="{28A0092B-C50C-407E-A947-70E740481C1C}">
                <a14:useLocalDpi xmlns:a14="http://schemas.microsoft.com/office/drawing/2010/main" val="0"/>
              </a:ext>
            </a:extLst>
          </a:blip>
          <a:srcRect/>
          <a:stretch>
            <a:fillRect/>
          </a:stretch>
        </p:blipFill>
        <p:spPr bwMode="auto">
          <a:xfrm>
            <a:off x="-14777" y="38278"/>
            <a:ext cx="9144000" cy="51257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44539" y="-20538"/>
            <a:ext cx="6025368" cy="954107"/>
          </a:xfrm>
          <a:prstGeom prst="rect">
            <a:avLst/>
          </a:prstGeom>
          <a:noFill/>
        </p:spPr>
        <p:txBody>
          <a:bodyPr wrap="none" lIns="91440" tIns="45720" rIns="91440" bIns="45720">
            <a:spAutoFit/>
          </a:bodyPr>
          <a:lstStyle/>
          <a:p>
            <a:pPr algn="ctr"/>
            <a:r>
              <a:rPr lang="en-US" sz="28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Rewireable</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Type</a:t>
            </a:r>
          </a:p>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(Semi Enclosed Type or Kit-Kat Type)</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a:off x="633533" y="915566"/>
            <a:ext cx="5040560" cy="1015663"/>
          </a:xfrm>
          <a:prstGeom prst="rect">
            <a:avLst/>
          </a:prstGeom>
          <a:noFill/>
        </p:spPr>
        <p:txBody>
          <a:bodyPr wrap="square" rtlCol="0">
            <a:spAutoFit/>
          </a:bodyPr>
          <a:lstStyle/>
          <a:p>
            <a:pPr marL="342900" indent="-342900">
              <a:buFont typeface="Wingdings" pitchFamily="2" charset="2"/>
              <a:buChar char="§"/>
            </a:pPr>
            <a:r>
              <a:rPr lang="en-US" sz="2000" dirty="0"/>
              <a:t>This kind of fuse is most commonly used in the case of domestic wiring and small scale usage. </a:t>
            </a:r>
          </a:p>
        </p:txBody>
      </p:sp>
      <p:sp>
        <p:nvSpPr>
          <p:cNvPr id="5" name="Rectangle 4"/>
          <p:cNvSpPr/>
          <p:nvPr/>
        </p:nvSpPr>
        <p:spPr>
          <a:xfrm>
            <a:off x="637178" y="1923678"/>
            <a:ext cx="5332096" cy="1323439"/>
          </a:xfrm>
          <a:prstGeom prst="rect">
            <a:avLst/>
          </a:prstGeom>
        </p:spPr>
        <p:txBody>
          <a:bodyPr wrap="square">
            <a:spAutoFit/>
          </a:bodyPr>
          <a:lstStyle/>
          <a:p>
            <a:pPr marL="342900" indent="-342900">
              <a:buFont typeface="Wingdings" pitchFamily="2" charset="2"/>
              <a:buChar char="§"/>
            </a:pPr>
            <a:r>
              <a:rPr lang="en-US" sz="2000" dirty="0"/>
              <a:t>The main advantage of this type of fuse is that it is easy to install and also replace without risking any electrical injury. </a:t>
            </a:r>
            <a:r>
              <a:rPr lang="en-US" sz="2000" dirty="0" smtClean="0"/>
              <a:t>But there are certain shortcomings associated with it too.</a:t>
            </a:r>
            <a:endParaRPr lang="en-US" sz="2000" dirty="0"/>
          </a:p>
        </p:txBody>
      </p:sp>
      <p:pic>
        <p:nvPicPr>
          <p:cNvPr id="6" name="Picture 5"/>
          <p:cNvPicPr/>
          <p:nvPr/>
        </p:nvPicPr>
        <p:blipFill>
          <a:blip r:embed="rId5" cstate="print"/>
          <a:srcRect/>
          <a:stretch>
            <a:fillRect/>
          </a:stretch>
        </p:blipFill>
        <p:spPr bwMode="auto">
          <a:xfrm>
            <a:off x="5969274" y="1284475"/>
            <a:ext cx="3024336" cy="2592288"/>
          </a:xfrm>
          <a:prstGeom prst="rect">
            <a:avLst/>
          </a:prstGeom>
          <a:noFill/>
          <a:ln w="9525">
            <a:noFill/>
            <a:miter lim="800000"/>
            <a:headEnd/>
            <a:tailEnd/>
          </a:ln>
        </p:spPr>
      </p:pic>
      <p:sp>
        <p:nvSpPr>
          <p:cNvPr id="7" name="Rectangle 6"/>
          <p:cNvSpPr/>
          <p:nvPr/>
        </p:nvSpPr>
        <p:spPr>
          <a:xfrm>
            <a:off x="683568" y="3147814"/>
            <a:ext cx="8039987" cy="2062103"/>
          </a:xfrm>
          <a:prstGeom prst="rect">
            <a:avLst/>
          </a:prstGeom>
        </p:spPr>
        <p:txBody>
          <a:bodyPr wrap="square">
            <a:spAutoFit/>
          </a:bodyPr>
          <a:lstStyle/>
          <a:p>
            <a:r>
              <a:rPr lang="en-US" sz="2000" dirty="0" smtClean="0"/>
              <a:t>Disadvantages:</a:t>
            </a:r>
          </a:p>
          <a:p>
            <a:pPr marL="285750" indent="-285750">
              <a:buFont typeface="Arial" pitchFamily="34" charset="0"/>
              <a:buChar char="•"/>
            </a:pPr>
            <a:r>
              <a:rPr lang="en-US" b="0" dirty="0" smtClean="0"/>
              <a:t>Unreliable Operation                   </a:t>
            </a:r>
          </a:p>
          <a:p>
            <a:pPr marL="285750" indent="-285750">
              <a:buFont typeface="Arial" pitchFamily="34" charset="0"/>
              <a:buChar char="•"/>
            </a:pPr>
            <a:r>
              <a:rPr lang="en-US" b="0" dirty="0" smtClean="0"/>
              <a:t>Lack </a:t>
            </a:r>
            <a:r>
              <a:rPr lang="en-US" b="0" dirty="0"/>
              <a:t>Of </a:t>
            </a:r>
            <a:r>
              <a:rPr lang="en-US" b="0" dirty="0" smtClean="0"/>
              <a:t>Discrimination</a:t>
            </a:r>
          </a:p>
          <a:p>
            <a:pPr marL="285750" indent="-285750">
              <a:buFont typeface="Arial" pitchFamily="34" charset="0"/>
              <a:buChar char="•"/>
            </a:pPr>
            <a:r>
              <a:rPr lang="en-US" b="0" dirty="0" smtClean="0"/>
              <a:t>Low </a:t>
            </a:r>
            <a:r>
              <a:rPr lang="en-US" b="0" dirty="0"/>
              <a:t>Rupturing Capacity </a:t>
            </a:r>
            <a:endParaRPr lang="en-US" b="0" dirty="0" smtClean="0"/>
          </a:p>
          <a:p>
            <a:pPr marL="285750" indent="-285750">
              <a:buFont typeface="Arial" pitchFamily="34" charset="0"/>
              <a:buChar char="•"/>
            </a:pPr>
            <a:r>
              <a:rPr lang="en-US" b="0" dirty="0" smtClean="0"/>
              <a:t>No-Current-Limiting Features     </a:t>
            </a:r>
          </a:p>
          <a:p>
            <a:pPr marL="285750" indent="-285750">
              <a:buFont typeface="Arial" pitchFamily="34" charset="0"/>
              <a:buChar char="•"/>
            </a:pPr>
            <a:r>
              <a:rPr lang="en-US" b="0" dirty="0" smtClean="0"/>
              <a:t>Slow </a:t>
            </a:r>
            <a:r>
              <a:rPr lang="en-US" b="0" dirty="0"/>
              <a:t>Speed Of Operation </a:t>
            </a:r>
            <a:endParaRPr lang="en-US" b="0" dirty="0" smtClean="0"/>
          </a:p>
          <a:p>
            <a:pPr marL="285750" indent="-285750">
              <a:buFont typeface="Arial" pitchFamily="34" charset="0"/>
              <a:buChar char="•"/>
            </a:pPr>
            <a:r>
              <a:rPr lang="en-US" b="0" dirty="0" smtClean="0"/>
              <a:t>Risk </a:t>
            </a:r>
            <a:r>
              <a:rPr lang="en-US" b="0" dirty="0"/>
              <a:t>Of Flame &amp; Fire</a:t>
            </a:r>
            <a:endParaRPr lang="en-IN" dirty="0"/>
          </a:p>
        </p:txBody>
      </p:sp>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252080" y="852840"/>
              <a:ext cx="7576560" cy="4016880"/>
            </p14:xfrm>
          </p:contentPart>
        </mc:Choice>
        <mc:Fallback xmlns="">
          <p:pic>
            <p:nvPicPr>
              <p:cNvPr id="8" name="Ink 7"/>
              <p:cNvPicPr/>
              <p:nvPr/>
            </p:nvPicPr>
            <p:blipFill>
              <a:blip r:embed="rId7"/>
              <a:stretch>
                <a:fillRect/>
              </a:stretch>
            </p:blipFill>
            <p:spPr>
              <a:xfrm>
                <a:off x="1242000" y="844560"/>
                <a:ext cx="7601400" cy="4032720"/>
              </a:xfrm>
              <a:prstGeom prst="rect">
                <a:avLst/>
              </a:prstGeom>
            </p:spPr>
          </p:pic>
        </mc:Fallback>
      </mc:AlternateContent>
    </p:spTree>
    <p:extLst>
      <p:ext uri="{BB962C8B-B14F-4D97-AF65-F5344CB8AC3E}">
        <p14:creationId xmlns:p14="http://schemas.microsoft.com/office/powerpoint/2010/main" val="1221643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5913" y="125774"/>
            <a:ext cx="3787832" cy="954107"/>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Cartridge Type</a:t>
            </a:r>
          </a:p>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(Totally Enclosed Type)</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Rectangle 2"/>
          <p:cNvSpPr/>
          <p:nvPr/>
        </p:nvSpPr>
        <p:spPr>
          <a:xfrm>
            <a:off x="501171" y="1799563"/>
            <a:ext cx="6347048" cy="1323439"/>
          </a:xfrm>
          <a:prstGeom prst="rect">
            <a:avLst/>
          </a:prstGeom>
        </p:spPr>
        <p:txBody>
          <a:bodyPr wrap="square">
            <a:spAutoFit/>
          </a:bodyPr>
          <a:lstStyle/>
          <a:p>
            <a:pPr marL="342900" indent="-342900">
              <a:buFont typeface="Arial" pitchFamily="34" charset="0"/>
              <a:buChar char="•"/>
            </a:pPr>
            <a:r>
              <a:rPr lang="en-US" sz="2000" b="0" dirty="0"/>
              <a:t>The level of sub division in this case includes:</a:t>
            </a:r>
          </a:p>
          <a:p>
            <a:pPr lvl="1"/>
            <a:r>
              <a:rPr lang="en-US" sz="2000" b="0" dirty="0" smtClean="0"/>
              <a:t>1.D </a:t>
            </a:r>
            <a:r>
              <a:rPr lang="en-US" sz="2000" b="0" dirty="0"/>
              <a:t>type </a:t>
            </a:r>
            <a:endParaRPr lang="en-US" sz="2000" b="0" dirty="0" smtClean="0"/>
          </a:p>
          <a:p>
            <a:pPr lvl="1"/>
            <a:endParaRPr lang="en-US" sz="2000" b="0" dirty="0"/>
          </a:p>
          <a:p>
            <a:pPr lvl="1"/>
            <a:r>
              <a:rPr lang="en-US" sz="2000" b="0" dirty="0" smtClean="0"/>
              <a:t>2.Link </a:t>
            </a:r>
            <a:r>
              <a:rPr lang="en-US" sz="2000" b="0" dirty="0"/>
              <a:t>Type </a:t>
            </a:r>
            <a:r>
              <a:rPr lang="en-US" sz="2000" b="0" dirty="0" smtClean="0"/>
              <a:t>or High Rupturing Capacity</a:t>
            </a:r>
            <a:endParaRPr lang="en-US" sz="2000" b="0" dirty="0"/>
          </a:p>
        </p:txBody>
      </p:sp>
      <p:sp>
        <p:nvSpPr>
          <p:cNvPr id="4" name="AutoShape 2" descr="Image result for D-type fuse"/>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result for D-type fuse"/>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result for D-type fuse"/>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Image result for D-type fuse"/>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424505" y="1055002"/>
            <a:ext cx="7988327" cy="707886"/>
          </a:xfrm>
          <a:prstGeom prst="rect">
            <a:avLst/>
          </a:prstGeom>
        </p:spPr>
        <p:txBody>
          <a:bodyPr wrap="square">
            <a:spAutoFit/>
          </a:bodyPr>
          <a:lstStyle/>
          <a:p>
            <a:pPr marL="342900" indent="-342900">
              <a:buFont typeface="Arial" pitchFamily="34" charset="0"/>
              <a:buChar char="•"/>
            </a:pPr>
            <a:r>
              <a:rPr lang="en-US" sz="2000" b="0" dirty="0"/>
              <a:t>The fuse element is totally enclosed in an enclosed container, and it has metal contacts on both sides</a:t>
            </a:r>
            <a:endParaRPr lang="en-IN" sz="2000" dirty="0"/>
          </a:p>
        </p:txBody>
      </p:sp>
      <p:pic>
        <p:nvPicPr>
          <p:cNvPr id="9" name="Picture 8"/>
          <p:cNvPicPr/>
          <p:nvPr/>
        </p:nvPicPr>
        <p:blipFill>
          <a:blip r:embed="rId2" cstate="print"/>
          <a:srcRect/>
          <a:stretch>
            <a:fillRect/>
          </a:stretch>
        </p:blipFill>
        <p:spPr bwMode="auto">
          <a:xfrm>
            <a:off x="6439790" y="1909572"/>
            <a:ext cx="1513359" cy="957227"/>
          </a:xfrm>
          <a:prstGeom prst="rect">
            <a:avLst/>
          </a:prstGeom>
          <a:noFill/>
          <a:ln w="9525">
            <a:noFill/>
            <a:miter lim="800000"/>
            <a:headEnd/>
            <a:tailEnd/>
          </a:ln>
        </p:spPr>
      </p:pic>
      <p:pic>
        <p:nvPicPr>
          <p:cNvPr id="10" name="Picture 10" descr="https://www.electricaltechnology.org/wp-content/uploads/2014/12/Types-of-HRC-fu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619672" y="3359586"/>
            <a:ext cx="2721992" cy="15884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1531440" y="594720"/>
              <a:ext cx="6841080" cy="4492800"/>
            </p14:xfrm>
          </p:contentPart>
        </mc:Choice>
        <mc:Fallback xmlns="">
          <p:pic>
            <p:nvPicPr>
              <p:cNvPr id="11" name="Ink 10"/>
              <p:cNvPicPr/>
              <p:nvPr/>
            </p:nvPicPr>
            <p:blipFill>
              <a:blip r:embed="rId5"/>
              <a:stretch>
                <a:fillRect/>
              </a:stretch>
            </p:blipFill>
            <p:spPr>
              <a:xfrm>
                <a:off x="1522440" y="584640"/>
                <a:ext cx="6858720" cy="4514400"/>
              </a:xfrm>
              <a:prstGeom prst="rect">
                <a:avLst/>
              </a:prstGeom>
            </p:spPr>
          </p:pic>
        </mc:Fallback>
      </mc:AlternateContent>
    </p:spTree>
    <p:extLst>
      <p:ext uri="{BB962C8B-B14F-4D97-AF65-F5344CB8AC3E}">
        <p14:creationId xmlns:p14="http://schemas.microsoft.com/office/powerpoint/2010/main" val="17823289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852</TotalTime>
  <Words>1166</Words>
  <Application>Microsoft Office PowerPoint</Application>
  <PresentationFormat>On-screen Show (16:9)</PresentationFormat>
  <Paragraphs>150</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NewsPrint</vt:lpstr>
      <vt:lpstr>Basic Electrical Engineering BEEE101L</vt:lpstr>
      <vt:lpstr>Module 6 Electrical Supply Systems &amp; Safety</vt:lpstr>
      <vt:lpstr>Electrical safety – insulation and fuses</vt:lpstr>
      <vt:lpstr>PowerPoint Presentation</vt:lpstr>
      <vt:lpstr>Protective Devices</vt:lpstr>
      <vt:lpstr>Fuses</vt:lpstr>
      <vt:lpstr>Fuse Element Material</vt:lpstr>
      <vt:lpstr>PowerPoint Presentation</vt:lpstr>
      <vt:lpstr>PowerPoint Presentation</vt:lpstr>
      <vt:lpstr>Link Type or High Rupturing Capacity</vt:lpstr>
      <vt:lpstr>PowerPoint Presentation</vt:lpstr>
      <vt:lpstr>PowerPoint Presentation</vt:lpstr>
      <vt:lpstr>PowerPoint Presentation</vt:lpstr>
      <vt:lpstr>PowerPoint Presentation</vt:lpstr>
      <vt:lpstr> Earthing and Grounding</vt:lpstr>
      <vt:lpstr>PowerPoint Presentation</vt:lpstr>
      <vt:lpstr>PowerPoint Presentation</vt:lpstr>
      <vt:lpstr>Grounding</vt:lpstr>
      <vt:lpstr>Safety for Human life/ Building/Equipments</vt:lpstr>
      <vt:lpstr>Over voltage protection</vt:lpstr>
      <vt:lpstr>Earthing</vt:lpstr>
      <vt:lpstr>Earthing</vt:lpstr>
      <vt:lpstr>Types of Earthing</vt:lpstr>
      <vt:lpstr>Types of Earthing</vt:lpstr>
      <vt:lpstr>Types of Earthing</vt:lpstr>
      <vt:lpstr>Types of Earthing</vt:lpstr>
      <vt:lpstr>Residential Wiring</vt:lpstr>
      <vt:lpstr>Single line diagram of electrical Installation</vt:lpstr>
      <vt:lpstr>Line Diagram of Service line to Main Switch connection</vt:lpstr>
      <vt:lpstr>TYPES Of WIRING</vt:lpstr>
      <vt:lpstr>Cleat Wiring</vt:lpstr>
      <vt:lpstr>Batten Wiring</vt:lpstr>
      <vt:lpstr>Batten Wiring</vt:lpstr>
      <vt:lpstr>Wooden Casing and Capping Wiring</vt:lpstr>
      <vt:lpstr>Surface conduit wiring</vt:lpstr>
      <vt:lpstr>Concealed conduit wiring</vt:lpstr>
      <vt:lpstr>Types of wire used in Residential wiring</vt:lpstr>
      <vt:lpstr>Vulcanized Rubber wire </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Electrical Engineering BEEE101L</dc:title>
  <dc:creator>Admin</dc:creator>
  <cp:lastModifiedBy>Admin</cp:lastModifiedBy>
  <cp:revision>25</cp:revision>
  <dcterms:created xsi:type="dcterms:W3CDTF">2022-01-03T14:15:02Z</dcterms:created>
  <dcterms:modified xsi:type="dcterms:W3CDTF">2022-01-12T04:41:58Z</dcterms:modified>
</cp:coreProperties>
</file>